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F8AA6-8888-31A0-2020-DB9E4632AC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85100F-5DBE-7B93-D450-F42F81ED59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844A7-23F8-0008-66CA-6A5853D43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7B4A2-87B8-2199-7295-EB7C3F9E1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7B9C1-CA5D-3F00-34B2-10005ED4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75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63364-499E-D6E7-DAF1-1353EDDA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D366E-C4EE-986E-09C9-5B1CE1C06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A5A8F-8C93-B776-3973-EB5C67BA5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1B1E0-0FBE-D049-B077-ADF0AF42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C607AB-A38B-6BE8-2187-3CAF530A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2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384B9-AEDF-48AF-1158-B446CECC50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B11DD-F2F4-C872-7457-3343EFDE8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B165F-79F2-AE78-04D9-88F0EAB4A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5CC9C-18AD-D2D0-1206-C6F6F2A57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299FB-84AF-8C33-9EDB-C2CD699D0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6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1642-D38A-9E48-9E65-9150F60C7D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DE286-F10E-276F-3937-EF81FC26D1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061A8-6741-E97C-C107-88463B98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5F570-B825-3166-9559-84F9D055A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08461-FD56-4F07-3890-8646F1D4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51F55-45EF-86C6-188F-3670159F9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ECA29-2D19-9303-DD9F-9274B48BC9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F80EA-E22D-9544-86C0-5F62ED0BF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326FC-5E97-FBFD-DF9C-5C2149796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F9D9E-7255-4A5F-9203-F282396DF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4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CF46A-055E-7187-47AE-6C45C027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28E42-4AE0-225E-9707-0D49384D5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CF40FF-5F54-424F-62C7-7BA191BD4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90958-DF9D-05BB-FF0E-4FADE74DB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70B57F-7A1D-36D7-BA8B-E8FAC7D5F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CF349-0EDC-B327-5689-68E30FCA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2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9C55-2800-8BFE-4EE0-41279DB1E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4C550-15DB-B965-1697-B4857A33A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D14D9-7CB9-7811-6FF4-3E451EFE6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3A3F5F-00AC-9A1A-92E5-5950AA8B6C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291E67-BB8D-529E-BE1F-F48DC458A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96EE9C-3574-F54D-360E-5705A373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58225-AD75-CC34-693E-545348C2B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3ED681-7DAE-99BD-F806-2F7C0BB7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37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A0C5F-9AE3-6885-DEB6-7A999C96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5A263-3946-23F9-6596-237969A3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6A0AFC-4929-D763-CFA8-B748D08BF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3B8609-E0DE-FB9D-A7B1-43737D16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33F2FC-BB66-C007-4E9D-F03C54F5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FB170D-2E60-3852-6DD7-ECBA5B12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BDD2D4-D4DF-2368-5158-58938A84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6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EF417-2770-DCF9-8F6E-269D87621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9A1B0-1BC6-DDB8-5AE7-2811ED6E1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4B5F1-4C01-86AB-F194-8E98EFC78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74A50-BC49-522E-A2CA-CB422696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DB4D7-89D8-20FA-86C0-A3DBDAE7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4A7AA-5973-B6E3-24D8-48E056ED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06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FA1FA-77DF-053E-522E-5AD1344CB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9DB009-1AD9-F1A0-A0CB-177B07B3D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396EFE-A70B-6D28-EB66-CD7337F66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DAD36F-C8BC-BDFC-BF4C-B90A7DF0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8785C-1213-D712-A8B0-B7B2E3EA8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691E5-6EFF-C229-EE15-6C680C8C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C37A14-AE14-1FE8-3BAE-61414F0B9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7DC25-B035-3A08-0212-1099CEE8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2EE9A-E754-19E2-41A0-0F03C562A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B8C21-6357-4B0D-8758-9012AE910B3C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5CCA4-C029-0DD2-8E03-8428AAB063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E6711-C205-73D1-FC4E-7FB9D075D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6356-FBC7-4A28-942C-CBE4BC2C8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6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ECF0B5-8283-BD94-9010-E58C23703F3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5C2FBB7-616D-CCE8-1C74-847A69005566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A3FC99-6F54-2D26-03B2-D70BBA2A7D1B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659494-AE06-8074-0628-25F09C4AD9F4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706CED-9217-1123-248D-30A1FA882E93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C55E6BA-A0C4-BD27-2442-83EDA2576BA6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57.82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4.00 %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494.00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91D6BF-66D3-5EE3-1EB0-AE8F3D2EBC78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3.59	18.28	0.05	1880	0.0015289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0.32	0.94	0.06	220	0.0000717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26.09	36.08	0.30	7602	0.0092697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69.99	44.70	0.57	27063	0.0218959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263902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2024-04-23T18:09:26Z</dcterms:created>
  <dcterms:modified xsi:type="dcterms:W3CDTF">2024-04-23T18:09:29Z</dcterms:modified>
</cp:coreProperties>
</file>