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559675" cy="1069181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5" d="100"/>
          <a:sy n="75" d="100"/>
        </p:scale>
        <p:origin x="169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9B7C8E-0420-4051-CF5A-8DF97971AA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44960" y="1749795"/>
            <a:ext cx="5669756" cy="3722335"/>
          </a:xfrm>
        </p:spPr>
        <p:txBody>
          <a:bodyPr anchor="b"/>
          <a:lstStyle>
            <a:lvl1pPr algn="ctr">
              <a:defRPr sz="296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90639DE-C0E9-4A28-A7ED-C2AC1474D3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44960" y="5615679"/>
            <a:ext cx="5669756" cy="2581379"/>
          </a:xfrm>
        </p:spPr>
        <p:txBody>
          <a:bodyPr/>
          <a:lstStyle>
            <a:lvl1pPr marL="0" indent="0" algn="ctr">
              <a:buNone/>
              <a:defRPr sz="1184"/>
            </a:lvl1pPr>
            <a:lvl2pPr marL="225542" indent="0" algn="ctr">
              <a:buNone/>
              <a:defRPr sz="987"/>
            </a:lvl2pPr>
            <a:lvl3pPr marL="451085" indent="0" algn="ctr">
              <a:buNone/>
              <a:defRPr sz="888"/>
            </a:lvl3pPr>
            <a:lvl4pPr marL="676627" indent="0" algn="ctr">
              <a:buNone/>
              <a:defRPr sz="789"/>
            </a:lvl4pPr>
            <a:lvl5pPr marL="902170" indent="0" algn="ctr">
              <a:buNone/>
              <a:defRPr sz="789"/>
            </a:lvl5pPr>
            <a:lvl6pPr marL="1127712" indent="0" algn="ctr">
              <a:buNone/>
              <a:defRPr sz="789"/>
            </a:lvl6pPr>
            <a:lvl7pPr marL="1353255" indent="0" algn="ctr">
              <a:buNone/>
              <a:defRPr sz="789"/>
            </a:lvl7pPr>
            <a:lvl8pPr marL="1578797" indent="0" algn="ctr">
              <a:buNone/>
              <a:defRPr sz="789"/>
            </a:lvl8pPr>
            <a:lvl9pPr marL="1804340" indent="0" algn="ctr">
              <a:buNone/>
              <a:defRPr sz="789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108972-BF74-30C8-5ACA-1B5EEE93F9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92909-8F85-422F-A943-14CBDFC4F96D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56A8D0-BFDB-95EB-1EC5-32FC70322A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C212C5-CDD8-6070-B198-8C813FCC92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97D29-2282-4FD5-A394-0178664595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9157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B53CB1-A40C-0A3B-9786-26CAA82D66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655EA33-B3C8-CE74-0E2C-E7B4FBE4AA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3FD4ED-4123-050A-DB95-03E201E976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92909-8F85-422F-A943-14CBDFC4F96D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70585F-5EFB-07C7-6E19-B1C0927124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746F37-B2A6-A67A-102D-4631633688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97D29-2282-4FD5-A394-0178664595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6650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3F0AE50-998B-3E5D-B874-7A57ACB0BF3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F6EB655-F2D7-448A-E9F4-DFCEBF6AA0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F445D7-2321-6E8B-9AC0-B85DB6B9E1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92909-8F85-422F-A943-14CBDFC4F96D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AB5330-7E90-51B5-1210-BC70C13071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08EC15-CA20-E244-8587-C8CF656823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97D29-2282-4FD5-A394-0178664595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6286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11DCED-744E-3F40-A187-D50184CFE4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CAA400-CFE4-D589-05F3-9A2BD7F564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792A50-05BD-49AA-F6B8-E814DF66EC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92909-8F85-422F-A943-14CBDFC4F96D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0BC5A4-D130-804C-4FEA-ABCAC8619F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85F559-96CC-E204-2329-3B9A87836B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97D29-2282-4FD5-A394-0178664595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5435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EB9BBD-9345-E1FF-221F-929657E38C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5791" y="2665530"/>
            <a:ext cx="6520220" cy="4447496"/>
          </a:xfrm>
        </p:spPr>
        <p:txBody>
          <a:bodyPr anchor="b"/>
          <a:lstStyle>
            <a:lvl1pPr>
              <a:defRPr sz="296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B375BF-866E-43E5-6CD7-AAF65F3DC5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184">
                <a:solidFill>
                  <a:schemeClr val="tx1">
                    <a:tint val="75000"/>
                  </a:schemeClr>
                </a:solidFill>
              </a:defRPr>
            </a:lvl1pPr>
            <a:lvl2pPr marL="225542" indent="0">
              <a:buNone/>
              <a:defRPr sz="987">
                <a:solidFill>
                  <a:schemeClr val="tx1">
                    <a:tint val="75000"/>
                  </a:schemeClr>
                </a:solidFill>
              </a:defRPr>
            </a:lvl2pPr>
            <a:lvl3pPr marL="451085" indent="0">
              <a:buNone/>
              <a:defRPr sz="888">
                <a:solidFill>
                  <a:schemeClr val="tx1">
                    <a:tint val="75000"/>
                  </a:schemeClr>
                </a:solidFill>
              </a:defRPr>
            </a:lvl3pPr>
            <a:lvl4pPr marL="676627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4pPr>
            <a:lvl5pPr marL="902170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5pPr>
            <a:lvl6pPr marL="1127712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6pPr>
            <a:lvl7pPr marL="1353255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7pPr>
            <a:lvl8pPr marL="1578797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8pPr>
            <a:lvl9pPr marL="1804340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A813CE-F027-5D01-A218-656334BC2B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92909-8F85-422F-A943-14CBDFC4F96D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62857D-E9E1-F5DE-31D1-833366EB4D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9B5C56-BC05-FEF7-921A-7558CAE47C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97D29-2282-4FD5-A394-0178664595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7349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978ABC-BB85-6D8E-ED90-10D02F71B8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BA8E63-980A-078F-0612-72C195FE836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19728" y="2846201"/>
            <a:ext cx="3212862" cy="6783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6B112E2-F7C1-B4ED-35D6-2C79383F79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827086" y="2846201"/>
            <a:ext cx="3212862" cy="6783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22F801-1640-90DC-1D4F-FDF54F6824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92909-8F85-422F-A943-14CBDFC4F96D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939411-BB36-9421-556C-EFF75A3E36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51ACFC-694C-84A5-A26E-39FC55368A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97D29-2282-4FD5-A394-0178664595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4155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26741-F89A-0728-E1C7-508311EF3F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713" y="569241"/>
            <a:ext cx="6520220" cy="206658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675828-F2EF-FB2B-E7CF-9F1E099C78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1"/>
          </a:xfrm>
        </p:spPr>
        <p:txBody>
          <a:bodyPr anchor="b"/>
          <a:lstStyle>
            <a:lvl1pPr marL="0" indent="0">
              <a:buNone/>
              <a:defRPr sz="1184" b="1"/>
            </a:lvl1pPr>
            <a:lvl2pPr marL="225542" indent="0">
              <a:buNone/>
              <a:defRPr sz="987" b="1"/>
            </a:lvl2pPr>
            <a:lvl3pPr marL="451085" indent="0">
              <a:buNone/>
              <a:defRPr sz="888" b="1"/>
            </a:lvl3pPr>
            <a:lvl4pPr marL="676627" indent="0">
              <a:buNone/>
              <a:defRPr sz="789" b="1"/>
            </a:lvl4pPr>
            <a:lvl5pPr marL="902170" indent="0">
              <a:buNone/>
              <a:defRPr sz="789" b="1"/>
            </a:lvl5pPr>
            <a:lvl6pPr marL="1127712" indent="0">
              <a:buNone/>
              <a:defRPr sz="789" b="1"/>
            </a:lvl6pPr>
            <a:lvl7pPr marL="1353255" indent="0">
              <a:buNone/>
              <a:defRPr sz="789" b="1"/>
            </a:lvl7pPr>
            <a:lvl8pPr marL="1578797" indent="0">
              <a:buNone/>
              <a:defRPr sz="789" b="1"/>
            </a:lvl8pPr>
            <a:lvl9pPr marL="1804340" indent="0">
              <a:buNone/>
              <a:defRPr sz="78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F3772E6-9E6B-1AB2-0748-4D614DFD85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20713" y="3905483"/>
            <a:ext cx="3198096" cy="57443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2A8B8F5-1AF7-3487-053A-E23B8752CAF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827087" y="2620980"/>
            <a:ext cx="3213846" cy="1284501"/>
          </a:xfrm>
        </p:spPr>
        <p:txBody>
          <a:bodyPr anchor="b"/>
          <a:lstStyle>
            <a:lvl1pPr marL="0" indent="0">
              <a:buNone/>
              <a:defRPr sz="1184" b="1"/>
            </a:lvl1pPr>
            <a:lvl2pPr marL="225542" indent="0">
              <a:buNone/>
              <a:defRPr sz="987" b="1"/>
            </a:lvl2pPr>
            <a:lvl3pPr marL="451085" indent="0">
              <a:buNone/>
              <a:defRPr sz="888" b="1"/>
            </a:lvl3pPr>
            <a:lvl4pPr marL="676627" indent="0">
              <a:buNone/>
              <a:defRPr sz="789" b="1"/>
            </a:lvl4pPr>
            <a:lvl5pPr marL="902170" indent="0">
              <a:buNone/>
              <a:defRPr sz="789" b="1"/>
            </a:lvl5pPr>
            <a:lvl6pPr marL="1127712" indent="0">
              <a:buNone/>
              <a:defRPr sz="789" b="1"/>
            </a:lvl6pPr>
            <a:lvl7pPr marL="1353255" indent="0">
              <a:buNone/>
              <a:defRPr sz="789" b="1"/>
            </a:lvl7pPr>
            <a:lvl8pPr marL="1578797" indent="0">
              <a:buNone/>
              <a:defRPr sz="789" b="1"/>
            </a:lvl8pPr>
            <a:lvl9pPr marL="1804340" indent="0">
              <a:buNone/>
              <a:defRPr sz="78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0CEFCCB-0AD0-0D02-F02F-2F7476F2F02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827087" y="3905483"/>
            <a:ext cx="3213846" cy="57443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F5F5984-5625-A87C-8032-802CB344E9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92909-8F85-422F-A943-14CBDFC4F96D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0BA8811-62AD-46DD-9DD7-B85D22521C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D210C2E-F173-3B27-08AE-D89F1291FC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97D29-2282-4FD5-A394-0178664595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804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D971F8-3B86-DE81-4AD7-5AF3AF1103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7187A90-657C-E119-C548-E99023E14B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92909-8F85-422F-A943-14CBDFC4F96D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3FB8286-7D48-AFCB-8D5D-98BF873238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21AC338-34D9-DA31-4B6F-89D3940851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97D29-2282-4FD5-A394-0178664595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1237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9ACF991-1DAA-57ED-A277-BB46634277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92909-8F85-422F-A943-14CBDFC4F96D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26207B1-A5DC-EE9F-0623-2E83FE0AD0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42DCB99-D158-62E4-1A25-6C9A6DF453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97D29-2282-4FD5-A394-0178664595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0449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06A5D9-F98D-E4A5-E3D9-3543E41A6B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714" y="712788"/>
            <a:ext cx="2438191" cy="2494756"/>
          </a:xfrm>
        </p:spPr>
        <p:txBody>
          <a:bodyPr anchor="b"/>
          <a:lstStyle>
            <a:lvl1pPr>
              <a:defRPr sz="1579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5A807A-F628-B35E-4838-24F3B5B7F0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13847" y="1539424"/>
            <a:ext cx="3827086" cy="7598117"/>
          </a:xfrm>
        </p:spPr>
        <p:txBody>
          <a:bodyPr/>
          <a:lstStyle>
            <a:lvl1pPr>
              <a:defRPr sz="1579"/>
            </a:lvl1pPr>
            <a:lvl2pPr>
              <a:defRPr sz="1381"/>
            </a:lvl2pPr>
            <a:lvl3pPr>
              <a:defRPr sz="1184"/>
            </a:lvl3pPr>
            <a:lvl4pPr>
              <a:defRPr sz="987"/>
            </a:lvl4pPr>
            <a:lvl5pPr>
              <a:defRPr sz="987"/>
            </a:lvl5pPr>
            <a:lvl6pPr>
              <a:defRPr sz="987"/>
            </a:lvl6pPr>
            <a:lvl7pPr>
              <a:defRPr sz="987"/>
            </a:lvl7pPr>
            <a:lvl8pPr>
              <a:defRPr sz="987"/>
            </a:lvl8pPr>
            <a:lvl9pPr>
              <a:defRPr sz="98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65B98AD-537B-1169-0EFF-7911502527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20714" y="3207544"/>
            <a:ext cx="2438191" cy="5942371"/>
          </a:xfrm>
        </p:spPr>
        <p:txBody>
          <a:bodyPr/>
          <a:lstStyle>
            <a:lvl1pPr marL="0" indent="0">
              <a:buNone/>
              <a:defRPr sz="789"/>
            </a:lvl1pPr>
            <a:lvl2pPr marL="225542" indent="0">
              <a:buNone/>
              <a:defRPr sz="691"/>
            </a:lvl2pPr>
            <a:lvl3pPr marL="451085" indent="0">
              <a:buNone/>
              <a:defRPr sz="592"/>
            </a:lvl3pPr>
            <a:lvl4pPr marL="676627" indent="0">
              <a:buNone/>
              <a:defRPr sz="494"/>
            </a:lvl4pPr>
            <a:lvl5pPr marL="902170" indent="0">
              <a:buNone/>
              <a:defRPr sz="494"/>
            </a:lvl5pPr>
            <a:lvl6pPr marL="1127712" indent="0">
              <a:buNone/>
              <a:defRPr sz="494"/>
            </a:lvl6pPr>
            <a:lvl7pPr marL="1353255" indent="0">
              <a:buNone/>
              <a:defRPr sz="494"/>
            </a:lvl7pPr>
            <a:lvl8pPr marL="1578797" indent="0">
              <a:buNone/>
              <a:defRPr sz="494"/>
            </a:lvl8pPr>
            <a:lvl9pPr marL="1804340" indent="0">
              <a:buNone/>
              <a:defRPr sz="49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5DCF04-0981-BE6C-7724-FD225DCA42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92909-8F85-422F-A943-14CBDFC4F96D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9DD7C0D-31EA-206E-4B4C-3EEF12F230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436752F-BF03-DB91-6DC9-EEE215B0B3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97D29-2282-4FD5-A394-0178664595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1173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856B98-8B4B-4B43-AEE1-8DA4094610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714" y="712788"/>
            <a:ext cx="2438191" cy="2494756"/>
          </a:xfrm>
        </p:spPr>
        <p:txBody>
          <a:bodyPr anchor="b"/>
          <a:lstStyle>
            <a:lvl1pPr>
              <a:defRPr sz="1579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FEE051A-1BE3-B683-0A67-79B021745E0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213847" y="1539424"/>
            <a:ext cx="3827086" cy="7598117"/>
          </a:xfrm>
        </p:spPr>
        <p:txBody>
          <a:bodyPr/>
          <a:lstStyle>
            <a:lvl1pPr marL="0" indent="0">
              <a:buNone/>
              <a:defRPr sz="1579"/>
            </a:lvl1pPr>
            <a:lvl2pPr marL="225542" indent="0">
              <a:buNone/>
              <a:defRPr sz="1381"/>
            </a:lvl2pPr>
            <a:lvl3pPr marL="451085" indent="0">
              <a:buNone/>
              <a:defRPr sz="1184"/>
            </a:lvl3pPr>
            <a:lvl4pPr marL="676627" indent="0">
              <a:buNone/>
              <a:defRPr sz="987"/>
            </a:lvl4pPr>
            <a:lvl5pPr marL="902170" indent="0">
              <a:buNone/>
              <a:defRPr sz="987"/>
            </a:lvl5pPr>
            <a:lvl6pPr marL="1127712" indent="0">
              <a:buNone/>
              <a:defRPr sz="987"/>
            </a:lvl6pPr>
            <a:lvl7pPr marL="1353255" indent="0">
              <a:buNone/>
              <a:defRPr sz="987"/>
            </a:lvl7pPr>
            <a:lvl8pPr marL="1578797" indent="0">
              <a:buNone/>
              <a:defRPr sz="987"/>
            </a:lvl8pPr>
            <a:lvl9pPr marL="1804340" indent="0">
              <a:buNone/>
              <a:defRPr sz="987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D2B6DEC-3EC9-891A-0DC1-5103758F9D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20714" y="3207544"/>
            <a:ext cx="2438191" cy="5942371"/>
          </a:xfrm>
        </p:spPr>
        <p:txBody>
          <a:bodyPr/>
          <a:lstStyle>
            <a:lvl1pPr marL="0" indent="0">
              <a:buNone/>
              <a:defRPr sz="789"/>
            </a:lvl1pPr>
            <a:lvl2pPr marL="225542" indent="0">
              <a:buNone/>
              <a:defRPr sz="691"/>
            </a:lvl2pPr>
            <a:lvl3pPr marL="451085" indent="0">
              <a:buNone/>
              <a:defRPr sz="592"/>
            </a:lvl3pPr>
            <a:lvl4pPr marL="676627" indent="0">
              <a:buNone/>
              <a:defRPr sz="494"/>
            </a:lvl4pPr>
            <a:lvl5pPr marL="902170" indent="0">
              <a:buNone/>
              <a:defRPr sz="494"/>
            </a:lvl5pPr>
            <a:lvl6pPr marL="1127712" indent="0">
              <a:buNone/>
              <a:defRPr sz="494"/>
            </a:lvl6pPr>
            <a:lvl7pPr marL="1353255" indent="0">
              <a:buNone/>
              <a:defRPr sz="494"/>
            </a:lvl7pPr>
            <a:lvl8pPr marL="1578797" indent="0">
              <a:buNone/>
              <a:defRPr sz="494"/>
            </a:lvl8pPr>
            <a:lvl9pPr marL="1804340" indent="0">
              <a:buNone/>
              <a:defRPr sz="49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ED9EF3D-3437-EB68-A9FC-B9462FC87D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92909-8F85-422F-A943-14CBDFC4F96D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0AD58CE-D028-59A4-23DF-A30621BA9C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D3D2892-F963-E845-B85C-44BBB07A00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97D29-2282-4FD5-A394-0178664595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5072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1E0A13B-9243-9FAF-A530-139DDE64EC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9729" y="569241"/>
            <a:ext cx="6520220" cy="20665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BD8EAB-EBF2-7658-EDEC-6E7BA00058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9729" y="2846201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93F878-3681-B21B-1986-272E9B240D5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19729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F92909-8F85-422F-A943-14CBDFC4F96D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70FC30-490D-CFBE-0B27-16E270627CA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504144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E8608D-7E51-6CD9-F57D-A43D61D141E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339022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D97D29-2282-4FD5-A394-0178664595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28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1085" rtl="0" eaLnBrk="1" latinLnBrk="0" hangingPunct="1">
        <a:lnSpc>
          <a:spcPct val="90000"/>
        </a:lnSpc>
        <a:spcBef>
          <a:spcPct val="0"/>
        </a:spcBef>
        <a:buNone/>
        <a:defRPr sz="217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12772" indent="-112772" algn="l" defTabSz="451085" rtl="0" eaLnBrk="1" latinLnBrk="0" hangingPunct="1">
        <a:lnSpc>
          <a:spcPct val="90000"/>
        </a:lnSpc>
        <a:spcBef>
          <a:spcPts val="494"/>
        </a:spcBef>
        <a:buFont typeface="Arial" panose="020B0604020202020204" pitchFamily="34" charset="0"/>
        <a:buChar char="•"/>
        <a:defRPr sz="1381" kern="1200">
          <a:solidFill>
            <a:schemeClr val="tx1"/>
          </a:solidFill>
          <a:latin typeface="+mn-lt"/>
          <a:ea typeface="+mn-ea"/>
          <a:cs typeface="+mn-cs"/>
        </a:defRPr>
      </a:lvl1pPr>
      <a:lvl2pPr marL="338314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1184" kern="1200">
          <a:solidFill>
            <a:schemeClr val="tx1"/>
          </a:solidFill>
          <a:latin typeface="+mn-lt"/>
          <a:ea typeface="+mn-ea"/>
          <a:cs typeface="+mn-cs"/>
        </a:defRPr>
      </a:lvl2pPr>
      <a:lvl3pPr marL="563857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987" kern="1200">
          <a:solidFill>
            <a:schemeClr val="tx1"/>
          </a:solidFill>
          <a:latin typeface="+mn-lt"/>
          <a:ea typeface="+mn-ea"/>
          <a:cs typeface="+mn-cs"/>
        </a:defRPr>
      </a:lvl3pPr>
      <a:lvl4pPr marL="789399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4pPr>
      <a:lvl5pPr marL="1014942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5pPr>
      <a:lvl6pPr marL="1240484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6pPr>
      <a:lvl7pPr marL="1466027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7pPr>
      <a:lvl8pPr marL="1691569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8pPr>
      <a:lvl9pPr marL="1917111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1pPr>
      <a:lvl2pPr marL="225542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2pPr>
      <a:lvl3pPr marL="451085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3pPr>
      <a:lvl4pPr marL="676627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4pPr>
      <a:lvl5pPr marL="902170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5pPr>
      <a:lvl6pPr marL="1127712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6pPr>
      <a:lvl7pPr marL="1353255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7pPr>
      <a:lvl8pPr marL="1578797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8pPr>
      <a:lvl9pPr marL="1804340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C7A63FC-A49C-4E63-AF29-21C1E17EE1C2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840" y="10002600"/>
            <a:ext cx="6645960" cy="2322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0F131AD8-A810-A516-EEFA-E56712D777A8}"/>
              </a:ext>
            </a:extLst>
          </p:cNvPr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840" y="744840"/>
            <a:ext cx="4407840" cy="365724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97927A3F-B2BD-B33F-7FD8-34EAA480817E}"/>
              </a:ext>
            </a:extLst>
          </p:cNvPr>
          <p:cNvSpPr txBox="1"/>
          <p:nvPr/>
        </p:nvSpPr>
        <p:spPr>
          <a:xfrm>
            <a:off x="5044680" y="744840"/>
            <a:ext cx="2058120" cy="515526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Volt           : 20.00 kV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Mag.           : x 500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Date           : 2024/04/23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Pixel          : 1280 x 960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1F235FF-FCD8-C376-1A47-52DD39D1B50B}"/>
              </a:ext>
            </a:extLst>
          </p:cNvPr>
          <p:cNvSpPr txBox="1"/>
          <p:nvPr/>
        </p:nvSpPr>
        <p:spPr>
          <a:xfrm>
            <a:off x="456840" y="456840"/>
            <a:ext cx="6645960" cy="251992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>
              <a:lnSpc>
                <a:spcPts val="1900"/>
              </a:lnSpc>
            </a:pPr>
            <a:r>
              <a:rPr lang="en-US">
                <a:latin typeface="Courier New" panose="02070309020205020404" pitchFamily="49" charset="0"/>
              </a:rPr>
              <a:t>001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964AF6A2-BDF1-6506-5089-775E197B2A10}"/>
              </a:ext>
            </a:extLst>
          </p:cNvPr>
          <p:cNvPicPr>
            <a:picLocks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840" y="4582080"/>
            <a:ext cx="6645960" cy="274284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95324598-56EE-650D-CF61-624A41C12FBE}"/>
              </a:ext>
            </a:extLst>
          </p:cNvPr>
          <p:cNvSpPr txBox="1"/>
          <p:nvPr/>
        </p:nvSpPr>
        <p:spPr>
          <a:xfrm>
            <a:off x="5302800" y="4582080"/>
            <a:ext cx="1800000" cy="1541448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Acquisition Condition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Instrument     : IT100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Volt           : 20.00 kV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Current        : ---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Process Time   : T4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Live time      : 57.98 sec.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Real Time      : 60.00 sec.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DeadTime       : 3.00 %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Count Rate     : 580.00 CPS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75263E3-7407-0D77-28B5-6F5E7B9534FF}"/>
              </a:ext>
            </a:extLst>
          </p:cNvPr>
          <p:cNvSpPr txBox="1"/>
          <p:nvPr/>
        </p:nvSpPr>
        <p:spPr>
          <a:xfrm>
            <a:off x="456840" y="7504920"/>
            <a:ext cx="6645960" cy="772006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Formula	mass%	Atom%	Sigma	Net	K ratio	Line	</a:t>
            </a:r>
          </a:p>
          <a:p>
            <a:pPr>
              <a:lnSpc>
                <a:spcPts val="1000"/>
              </a:lnSpc>
            </a:pPr>
            <a:r>
              <a:rPr lang="pt-BR" sz="900">
                <a:latin typeface="Courier New" panose="02070309020205020404" pitchFamily="49" charset="0"/>
              </a:rPr>
              <a:t>O	8.49	35.82	0.07	5259	0.0042661	K</a:t>
            </a:r>
          </a:p>
          <a:p>
            <a:pPr>
              <a:lnSpc>
                <a:spcPts val="1000"/>
              </a:lnSpc>
            </a:pPr>
            <a:r>
              <a:rPr lang="it-IT" sz="900">
                <a:latin typeface="Courier New" panose="02070309020205020404" pitchFamily="49" charset="0"/>
              </a:rPr>
              <a:t>Si*	0.59	1.41	0.07	473	0.0001535	K</a:t>
            </a:r>
          </a:p>
          <a:p>
            <a:pPr>
              <a:lnSpc>
                <a:spcPts val="1000"/>
              </a:lnSpc>
            </a:pPr>
            <a:r>
              <a:rPr lang="pl-PL" sz="900">
                <a:latin typeface="Courier New" panose="02070309020205020404" pitchFamily="49" charset="0"/>
              </a:rPr>
              <a:t>Co	23.84	27.30	0.27	8198	0.0099692	K</a:t>
            </a:r>
          </a:p>
          <a:p>
            <a:pPr>
              <a:lnSpc>
                <a:spcPts val="1000"/>
              </a:lnSpc>
            </a:pPr>
            <a:r>
              <a:rPr lang="nl-NL" sz="900">
                <a:latin typeface="Courier New" panose="02070309020205020404" pitchFamily="49" charset="0"/>
              </a:rPr>
              <a:t>Te	67.08	35.47	0.51	30634	0.0247167	L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Total	100.00	100.00</a:t>
            </a:r>
          </a:p>
        </p:txBody>
      </p:sp>
    </p:spTree>
    <p:extLst>
      <p:ext uri="{BB962C8B-B14F-4D97-AF65-F5344CB8AC3E}">
        <p14:creationId xmlns:p14="http://schemas.microsoft.com/office/powerpoint/2010/main" val="41956516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130</Words>
  <Application>Microsoft Office PowerPoint</Application>
  <PresentationFormat>Custom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Courier New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JEOL</dc:creator>
  <cp:lastModifiedBy>JEOL</cp:lastModifiedBy>
  <cp:revision>1</cp:revision>
  <dcterms:created xsi:type="dcterms:W3CDTF">2024-04-23T18:09:11Z</dcterms:created>
  <dcterms:modified xsi:type="dcterms:W3CDTF">2024-04-23T18:09:17Z</dcterms:modified>
</cp:coreProperties>
</file>