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567F6-715F-902E-C46E-4F87E11FC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6A0FA-38C8-FF8E-4FB0-30038EA3B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52A50-E1C6-93A3-C631-EE2984F82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EC489-B100-446D-9E7A-4449A599196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93106-A5EB-AF78-2C9D-227D5EA6E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12F16-5B9C-B3CE-80F5-7CEF4948E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F6F2-396E-40EA-9D0F-8D655AEA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3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19E6B-DAB4-A6DD-C253-C38399D29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63B292-E3B8-1A49-BD08-D8BC2CA0E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C208B-D989-43C7-14DA-7FD7FB186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EC489-B100-446D-9E7A-4449A599196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EE5DDD-7B13-00D1-5E7B-7F40BF62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61CCD-DB76-E5FC-8AC4-9B8766D6F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F6F2-396E-40EA-9D0F-8D655AEA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2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093045-2690-D913-444B-82BEE43699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4E839C-7724-CB05-ED44-86530EB78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F6169-85F9-D722-029D-B3DBE8661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EC489-B100-446D-9E7A-4449A599196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A8DA7-7753-24EB-06A8-25534C39D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92AD3-9023-7A22-95E1-D146A300B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F6F2-396E-40EA-9D0F-8D655AEA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1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E0472-8F59-F596-8D5A-F7F3630A1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2AABF-3B9E-6DB5-3652-77785368D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6E5A0-30A4-7997-1A1A-10264D12A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EC489-B100-446D-9E7A-4449A599196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D6E58-822D-1488-E537-141BBED27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4CF10-4A3F-BD5A-966F-9C87DAEDF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F6F2-396E-40EA-9D0F-8D655AEA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7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04136-58E7-479F-4D18-379AF8CF9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AADC3-CA15-1A69-06DE-E96E2F2AD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D3914-8CEC-7005-D1DE-D5ADD185F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EC489-B100-446D-9E7A-4449A599196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F232D-DFAA-6B84-D02F-C17FE5C1E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9F884-6378-E845-735E-C9B29FAD1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F6F2-396E-40EA-9D0F-8D655AEA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3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3C21B-1DAD-75F7-3EDD-FF99DDBE2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AD462-859F-57C2-50FB-43B3B81FB1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1A183B-AE3A-B7C3-57E5-C762E26BC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8AEA64-3D71-A845-799A-7989B05C5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EC489-B100-446D-9E7A-4449A599196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6C6C7-3245-9B14-68EB-CBA4C4B67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3B0B00-60F1-483D-3034-639E3631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F6F2-396E-40EA-9D0F-8D655AEA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3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7FB09-E3CB-B6F3-E089-93F6B67D8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1C95B-0E3A-034D-0CF9-5416A9DAF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7F35E0-37CB-63B1-50D3-C3BD15373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DC9205-E283-F2EA-E3E2-7CD3AF00D0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F55D25-8594-9385-FEC5-A1D5706316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B65A94-AC42-8906-54FA-040E80DA7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EC489-B100-446D-9E7A-4449A599196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245AEC-DB85-C9FC-AD35-0F95ACC7B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F10436-04C5-E5FF-CDD7-DA80F3B48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F6F2-396E-40EA-9D0F-8D655AEA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4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1761D-1334-ECF4-0023-1FED0DAB6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A9DFCD-DBC1-B887-9AB1-914E16E4D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EC489-B100-446D-9E7A-4449A599196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6FF7D7-4806-9790-54F4-DB579954D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74D402-10B8-2BC4-3C08-73765D38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F6F2-396E-40EA-9D0F-8D655AEA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03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43989B-2B8E-2FCA-6266-A40318948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EC489-B100-446D-9E7A-4449A599196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D93488-E23B-4390-A6FA-8012D7384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D7C93B-EDDA-BF12-981D-E10CAC2D9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F6F2-396E-40EA-9D0F-8D655AEA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0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00FB7-06FA-BF67-D266-44EB791A6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0418B-78A6-904D-E8BE-7253B4E6E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E6B13-D113-45CF-3210-4640B002A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6AE0E-93DB-B375-F893-C77CA1128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EC489-B100-446D-9E7A-4449A599196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0643B-6978-AB96-6ED3-047C4184B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93F97-9159-E3E0-7505-0F121E2BA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F6F2-396E-40EA-9D0F-8D655AEA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9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6BFBA-4927-2B73-8880-02EAF6F2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A5C431-DEE7-91F2-6E7A-4393E61846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F6B854-A645-AF6B-D00F-76C209B0B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A64267-2A17-AA2D-C303-F0EC8607E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EC489-B100-446D-9E7A-4449A599196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009F92-D6D0-2548-3621-5B45CEB3F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0C285-E22A-123F-144C-E5D3A099D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F6F2-396E-40EA-9D0F-8D655AEA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68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D61BF1-D037-7D15-EAF9-B42A701CA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58E641-463D-5852-03CE-BA11361CD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A429A-3AD6-44F7-3FBF-934B2686C9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EC489-B100-446D-9E7A-4449A5991965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D34239-6843-3CB7-9E33-7ED04BE2A6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1FCE9-8E9A-E6C1-4043-D9A4B0596E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9F6F2-396E-40EA-9D0F-8D655AEAF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5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0F4DF8D-F6A8-A796-F158-A5C332C8924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070C2A7-EAE5-79F7-F486-40CC0C9409F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AF22FA-9655-4105-2695-108BFFCD6AE6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550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AE2F0-8DD2-2E7D-2DF8-9741180EF70C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005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4E60D9A-AE21-3F71-B9D7-652974E31998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D43A590-024B-5DFB-4FC7-52FF98BCE84B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57.92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4.00 %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899.00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D38EE0-EDFA-2162-F2C9-8FAEA9D9C0AB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20.75	60.94	0.09	20261	0.0164527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	0.92	1.54	0.07	1183	0.0003840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20.21	16.11	0.19	10849	0.0132060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58.12	21.40	0.38	41464	0.0334896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68124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2024-04-23T17:59:37Z</dcterms:created>
  <dcterms:modified xsi:type="dcterms:W3CDTF">2024-04-23T17:59:39Z</dcterms:modified>
</cp:coreProperties>
</file>