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9C65A-56AE-F34F-3EAD-F316839923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9DED97-F971-DA29-9AFE-804B6B8826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DF265-10E0-14E2-6954-2A8A0BE9A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FABA9-526F-4067-9427-EC2A9D50BA7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66458-BEA3-4EBA-C857-41464302A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DD9AC-1B43-E137-A1D6-D5188F616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48C2-12D4-42C9-A897-1FA299013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80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D63DA-97F0-FD5C-0E44-60F4EC9B7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E15756-F48A-57C9-3173-705BF170C3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C0FEC-1006-CB16-62DB-0DA77A41C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FABA9-526F-4067-9427-EC2A9D50BA7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139D96-4639-D879-79D2-4F3F976D4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A4801-EAE5-9ABD-6F4A-68E8537C3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48C2-12D4-42C9-A897-1FA299013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18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F56312-ECB2-0F42-D6AE-6627861C6D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722A27-B9A8-A257-6B62-DBE8DA6D0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2A34A-5642-5846-FDB0-6A1D284A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FABA9-526F-4067-9427-EC2A9D50BA7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BE74A-76C6-8784-AB79-1EDAEDD4B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289D7-C17A-DC46-D8CC-F71518EB4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48C2-12D4-42C9-A897-1FA299013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133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E65AA-08BC-786E-1DB8-F91AAB960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76C22-37D4-96E9-341F-2B19AFEBE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C3257-D3AA-05C6-1FA7-016B582D1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FABA9-526F-4067-9427-EC2A9D50BA7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B0102-A5EF-EA4A-5A81-C5790609B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0440B-4890-2D1F-3A78-B50C84082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48C2-12D4-42C9-A897-1FA299013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4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673E4-7B1F-AD4A-0BEA-23FC77B8B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E33385-AAA1-2DB0-52E7-65101B3B8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43CCF-A7CA-D4DC-1946-7C5B5B4F9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FABA9-526F-4067-9427-EC2A9D50BA7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261AC-89E2-451A-70D0-9B3876EC4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25AFD-4DF4-B485-4719-F47AA94B5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48C2-12D4-42C9-A897-1FA299013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3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47636-3ACE-1C49-3935-B560525A3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FA859-326B-2022-AD3D-F65D9E4E39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436321-04D6-ED04-2B75-E332572A6B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9FEAB-7F2B-8445-67C8-22F321750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FABA9-526F-4067-9427-EC2A9D50BA7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20CA5F-8621-5A76-6C68-45687C01D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D9CBF4-43C1-510D-C30C-4045EEF63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48C2-12D4-42C9-A897-1FA299013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64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0A826-2AA1-D983-B6C0-DA96E8AEF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9BB4A9-4A09-707A-9C19-4365E7213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79C3D2-2784-8693-C20E-1070E78D6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A0E1D9-F6C8-12FC-1889-47D4754D3B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DCAFD7-6D94-6C31-DCD0-6ECF73F8DB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5FB447-9517-1818-8DB4-56C1DED01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FABA9-526F-4067-9427-EC2A9D50BA7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7FDC3C-232E-2B3A-3481-9F9A8813E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A7FBE1-CC65-E3B4-FBCF-D4A0B9A00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48C2-12D4-42C9-A897-1FA299013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77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3667A-5A64-D418-51E9-432D31EEF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2150B9-D105-24A8-52AC-6E75D186C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FABA9-526F-4067-9427-EC2A9D50BA7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5107F7-57A0-CDC3-1744-3BDA6461F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A9741E-0FFA-185F-0C09-6BA240C90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48C2-12D4-42C9-A897-1FA299013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148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10D841-E49B-FF9E-E6F2-DA47DC0C9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FABA9-526F-4067-9427-EC2A9D50BA7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6F6B77-EEBD-6651-8C77-2A7E5E6F7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61370E-530D-8E62-F89C-A2817C159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48C2-12D4-42C9-A897-1FA299013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17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CB0CE-E7EC-EBFB-CDDA-5524E791B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A8138-C394-57D8-0D93-238C9DF26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845C3F-3682-E0D2-F773-0F385ACB5A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89EA63-EA6B-7027-1C76-D06EC1AB0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FABA9-526F-4067-9427-EC2A9D50BA7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6BE33C-4DA8-48B4-5D12-C7016780A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592E8-C1A3-F9C7-C4EC-55F76B478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48C2-12D4-42C9-A897-1FA299013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75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6E566-F0A6-5AD0-AC08-73271B70A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554C09-C622-6D4A-4ED6-4474808FCC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51859E-2331-7072-49E9-D3B4F6F8D7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430A49-F283-37A6-4BCB-3FB995B74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FABA9-526F-4067-9427-EC2A9D50BA7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20AA1-ADC5-1026-B916-072EFC191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78848-BDDB-47AF-E37B-E21841A19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048C2-12D4-42C9-A897-1FA299013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03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4184AF-54D3-1DC4-EE04-6E51EE440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EA497C-FACD-B85D-5CA7-7E15A1A56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09890-4B92-6561-8319-E4618FD0EA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FABA9-526F-4067-9427-EC2A9D50BA7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EE755-E37B-2F5C-9B34-188AA40EA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1ED69A-1757-9267-E374-3230F8EB12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048C2-12D4-42C9-A897-1FA299013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9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1C018FB-13DF-C848-E8E6-559FFE8B3035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06505E7-0556-D889-DEDC-343A7311E58B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311BCB4-4386-4CE8-56CB-BD32BCBD8610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550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26F3AF-A188-305B-88F1-C3D31F9E6775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1379AB3-3403-A964-0718-239E386E8690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5A6EB75-46DD-00E9-EAF2-53E246E5A247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58.11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3.00 %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691.00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4A7231-AD11-CF56-2E6F-F989BA40ED8D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22.06	57.56	0.11	16098	0.0130299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	6.28	9.33	0.13	6798	0.0021991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25.38	17.97	0.23	11307	0.0137184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46.29	15.14	0.38	26959	0.0217027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4144836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2024-04-23T17:59:25Z</dcterms:created>
  <dcterms:modified xsi:type="dcterms:W3CDTF">2024-04-23T17:59:28Z</dcterms:modified>
</cp:coreProperties>
</file>