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753EC-419F-F995-D0B5-2619D4AD8C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A2996E-3662-32E2-763C-AFFE3D671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762A6-6925-CF06-7196-D5A698105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0837-8BB8-4BAF-83BD-BF870E597F7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856D2-06E7-AAD7-8C93-75DB10EE6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78A22-3622-5FC2-DC0A-9C310F5C1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DABB-FC5D-483B-B555-1DCE9F30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6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0CF00-E7B5-662A-138E-8342C5901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9A8E8E-AE7A-9125-87E9-3FD07BAA67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FF231-9498-A8C8-75A7-C877B5EAC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0837-8BB8-4BAF-83BD-BF870E597F7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2423C-A243-7C08-F5CE-A260A7EB2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81532-F10B-727B-9663-3B0D0A49D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DABB-FC5D-483B-B555-1DCE9F30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9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63D282-FBBF-288B-401D-C3DCECE045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98EA35-6950-91A5-A7B9-AA483EEA4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F3525-A164-E299-AFAA-C709519B2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0837-8BB8-4BAF-83BD-BF870E597F7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1DFCC-021A-4C8B-95D9-30DB6D9F6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9E6C8-6CB9-D146-47B3-5AE641AE9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DABB-FC5D-483B-B555-1DCE9F30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4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F729D-77FD-8886-8554-B4BF86B42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D800F-57A9-5846-5C68-14DBC70F4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FD077-700B-32D3-3B66-992319AF2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0837-8BB8-4BAF-83BD-BF870E597F7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67D2-1C3A-AB02-7634-B1BF4EF69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B407F-31EE-E51A-8959-F4DD91883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DABB-FC5D-483B-B555-1DCE9F30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41E07-42E9-4306-5F66-144B2620B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447EA-A345-990F-AC3A-059E4A7CE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D15F7-1D9E-0391-C35B-734F8C07E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0837-8BB8-4BAF-83BD-BF870E597F7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0AE75-2B46-8484-13CA-C8DC24A0F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706B1-72AE-F462-6243-1AD798FC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DABB-FC5D-483B-B555-1DCE9F30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84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BCEF4-0677-FFC8-577B-8F7B4A756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96803-AFBF-08A0-CDCE-E1C93084E1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E8EB47-33B0-83C5-8E62-B2EE91032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50D2AF-2AB8-F588-BDE4-64E918DC2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0837-8BB8-4BAF-83BD-BF870E597F7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F2378-8162-0905-ADF7-A850C286C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003F8-695D-5E01-F074-DCDFF105B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DABB-FC5D-483B-B555-1DCE9F30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91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92ABE-4B7B-0A0B-F772-C29798405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FB6AA3-5192-1183-055F-576EF9363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834DAD-CF8E-90E8-33D2-8CF975966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752432-1D6A-C12A-17A5-F64CDC4BA4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F19AD1-9F72-DD07-4D4A-0A318060D1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90B3CB-42C8-3166-CE75-A9CBAF12F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0837-8BB8-4BAF-83BD-BF870E597F7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515D17-A6E4-F9D7-E03A-1B640A7DE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0A161C-F1BA-D1EB-85B4-9C7B0F923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DABB-FC5D-483B-B555-1DCE9F30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23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13C73-8FE7-8BC3-F307-CA2D1A260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50A7C4-634D-B1FA-D7A2-4B1D74B72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0837-8BB8-4BAF-83BD-BF870E597F7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F57F13-901C-5981-B483-BB795596C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3DB78B-F9FC-C39C-D263-939956B0B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DABB-FC5D-483B-B555-1DCE9F30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8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33C518-AA8A-E319-A00D-52BF9F0F4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0837-8BB8-4BAF-83BD-BF870E597F7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40D67B-A719-1270-DE10-F78EB86B9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476E0C-3F67-EE81-0A70-6AE5E4663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DABB-FC5D-483B-B555-1DCE9F30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8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BF593-B0B7-6702-453A-722B84BE4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CB44F-D435-A427-0801-F9D55610B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72DE34-6A1A-2277-8B04-3E34B5F65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C4A16B-7076-2912-5747-771E633E5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0837-8BB8-4BAF-83BD-BF870E597F7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658689-163B-2617-8D1E-1B3A06B5B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0AC4C8-6813-6BAB-2944-D4B56A9C9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DABB-FC5D-483B-B555-1DCE9F30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7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66264-90B4-6318-D71D-41594A9EB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5ED7F7-F041-AB92-0F3B-55965A0CE1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6A1430-058D-038F-15DE-F75861974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C4E59-9408-161F-AE10-0D47B301B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0837-8BB8-4BAF-83BD-BF870E597F7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2B2772-92F9-5C99-1D98-C50B861C8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5C273B-0C24-5A6E-BB1F-FDF1230FB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DABB-FC5D-483B-B555-1DCE9F30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89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7AB9B5-F3FA-0C17-465A-BA3CA441A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365B5D-273D-1746-8717-BA1E9F823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83419-9889-F3EC-3546-36DD268EF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C0837-8BB8-4BAF-83BD-BF870E597F7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C067D-6CA3-85E6-27B8-F7DF30482F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D81D6-922F-DAC6-701B-E887951EB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EDABB-FC5D-483B-B555-1DCE9F30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5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14EA4D4-3244-381B-33D8-846FF17C93AA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563F647-8EF6-4C45-8524-0A7FD8B51C94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1C7D001-E324-13CA-D74A-2764DE9212CA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550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D6E261-A727-E065-B614-E1B9DFA0E403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6245052-A919-B6A1-6EB7-09A4C266F367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1A66E5D-1647-1AEB-E693-917AD4687C60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57.94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818.00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80F788-8C3E-235A-57CC-BF6D2899354F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15.69	52.74	0.08	13334	0.0108239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0.70	1.34	0.07	781	0.0002533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21.70	19.81	0.22	10188	0.0123978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61.91	26.10	0.42	38624	0.0311847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3418026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2024-04-23T17:59:13Z</dcterms:created>
  <dcterms:modified xsi:type="dcterms:W3CDTF">2024-04-23T17:59:16Z</dcterms:modified>
</cp:coreProperties>
</file>