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FE900-9BF1-957A-62B2-15CBFF4A9E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7707C-281F-296B-C800-8F719EC88E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454E-1F7F-681B-AD48-27673C712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23260-1779-0282-4187-88066A07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7ED2B-5C72-5C50-D298-D2B59CE53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6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CE238-3566-738B-E979-697F3A628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858C0-F76A-0B09-7B02-40017AADE5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A536D3-48B3-6F5B-1C4E-A220B3FA9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A7ABE-D120-BD06-6FF8-30F05E904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45D759-0D81-0439-60EB-345C1088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31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D9EF27-E100-B722-28CD-1C1A0F4999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DDB275-FD17-3D9B-4AFD-B9EA42143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799DD-1867-5686-DA30-E4B09D347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0F4AC-F02A-3725-ABE3-A16AC4A52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13B26C-94C9-F4CE-7A48-72EF0C27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2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3D06-05D0-D382-EECB-38AAF696F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B46CC-BC26-8876-6E33-9B4E5E0F3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8A57D-4797-58A9-9880-6F8082E1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784D4-FAE9-ED98-E7C3-EEFAA9BFE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86C8B6-2E8F-DE6C-03C6-6DEBBDE27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264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666C-0F8D-8106-F3A6-B83003839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7E6F6-3D19-32E3-9E9E-C03DA461A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04B2E-0339-1DCA-24B1-B250856A2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D9FF8-DA51-DEBC-B029-6E3BFBA4C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1C914-E116-C8A8-DA5D-04B9CDB8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930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373BF5-8999-BF7E-3813-CB5011FCD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D0807-6182-B5C1-82B4-FDAA4E4792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D89C03-D6FC-4AAA-2B65-34B4B19D2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DD1ED0-FECF-7B14-6289-2DA4D1237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3D9EB-FF0E-7678-50E6-1A9E5ED6D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0CDD3-FED3-6A80-4266-B234CB557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0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71101-C37A-F96B-5CE5-FB5D7FEFE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EA07DA-1C5A-08C5-FFF2-2EE876B0C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C19979-E2B7-2A2F-3D26-24287026FF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DB716A-CEC3-9AEA-CCD2-F1B22AA9F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03BF23-F013-52F1-A44E-BBB7D7A9FA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0A85C3-0C18-16A4-6549-6E25D1E9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B0EC35-CCB8-2F46-ABD2-41521678A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5DA4DB-CF2B-DA5C-D8EE-AF50FECB7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02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B4319-C7EB-44D6-28C5-9A80ECBAE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E7B59-040C-A3F1-6E51-BE6410DD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7C9CF4-EB42-1095-F366-3E671D1C0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A8DAEF-8182-C566-CAE7-9EAD1FC52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10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619888-3165-E3EF-5096-3C2ABC0C3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0A527E-21EE-11C0-F2EF-83DA16A88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A2C0CA-53B1-238F-E884-9D65BC0B2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47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D0CEBA-7B52-6FA6-CF9D-80CA89E1E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888F4-406D-2BB2-4670-0906FA478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2C481C-5657-ED8B-FE95-760B86C78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0C37A7-A2EC-B225-CD6E-5ED020CDB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AB4AE-0352-17DE-F843-FC73D9025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B3040-5ECD-22C0-EACA-79878627D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7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2ABE5-080B-42AA-3D32-D56329E370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F54635B-77F5-A682-22E0-04B4E28A0E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84950C-24A6-AFC0-A204-1CCFF19586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698D9A-8397-092C-0682-E07AB0145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9C32FE-00B4-C103-94E4-AD19930B0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2AC2B-1796-9166-DB5B-513E2C79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31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5F779-8CDF-F4D2-80DD-6C59919DB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1DE18-E380-241A-6AD6-492B1E316C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4BBE6-6616-32DA-E00F-62075E483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9EAA7-1E4E-4520-AC12-22E54F8EA24A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63BCA6-A954-9A41-F317-96B055E00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2049D-5B75-319D-C68A-6E8E6717A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605E9-9B30-4519-A276-603C86753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97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705207-51D6-5388-208A-0150018CE14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FD13455-CBA2-EA79-3A56-0196B64F3C28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891946E-1CF8-D128-ACF7-9761F33E158E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550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6BACBB-8A60-61A8-E55E-FB85BFEEF9AF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3EBE728-5731-6309-2A07-2CEBAC07B7E0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97FA61C-1B9B-B90E-8AFA-CB417B6D4452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57.95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882.00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FFC69D4-4CC8-AE7F-E9D0-23A22DBE7544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16.45	54.00	0.08	15111	0.0122644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0.99	1.85	0.07	1195	0.0003878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21.20	18.89	0.21	10777	0.0131119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61.36	25.26	0.41	41445	0.0334569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050424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2024-04-23T17:59:03Z</dcterms:created>
  <dcterms:modified xsi:type="dcterms:W3CDTF">2024-04-23T17:59:05Z</dcterms:modified>
</cp:coreProperties>
</file>