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169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E882E5-470B-0D10-F8B7-6551BA0EFD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4960" y="1749795"/>
            <a:ext cx="5669756" cy="3722335"/>
          </a:xfrm>
        </p:spPr>
        <p:txBody>
          <a:bodyPr anchor="b"/>
          <a:lstStyle>
            <a:lvl1pPr algn="ctr">
              <a:defRPr sz="29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8507B8-DB20-5211-FD53-E27FDCD11A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4960" y="5615679"/>
            <a:ext cx="5669756" cy="2581379"/>
          </a:xfrm>
        </p:spPr>
        <p:txBody>
          <a:bodyPr/>
          <a:lstStyle>
            <a:lvl1pPr marL="0" indent="0" algn="ctr">
              <a:buNone/>
              <a:defRPr sz="1184"/>
            </a:lvl1pPr>
            <a:lvl2pPr marL="225542" indent="0" algn="ctr">
              <a:buNone/>
              <a:defRPr sz="987"/>
            </a:lvl2pPr>
            <a:lvl3pPr marL="451085" indent="0" algn="ctr">
              <a:buNone/>
              <a:defRPr sz="888"/>
            </a:lvl3pPr>
            <a:lvl4pPr marL="676627" indent="0" algn="ctr">
              <a:buNone/>
              <a:defRPr sz="789"/>
            </a:lvl4pPr>
            <a:lvl5pPr marL="902170" indent="0" algn="ctr">
              <a:buNone/>
              <a:defRPr sz="789"/>
            </a:lvl5pPr>
            <a:lvl6pPr marL="1127712" indent="0" algn="ctr">
              <a:buNone/>
              <a:defRPr sz="789"/>
            </a:lvl6pPr>
            <a:lvl7pPr marL="1353255" indent="0" algn="ctr">
              <a:buNone/>
              <a:defRPr sz="789"/>
            </a:lvl7pPr>
            <a:lvl8pPr marL="1578797" indent="0" algn="ctr">
              <a:buNone/>
              <a:defRPr sz="789"/>
            </a:lvl8pPr>
            <a:lvl9pPr marL="1804340" indent="0" algn="ctr">
              <a:buNone/>
              <a:defRPr sz="789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7C8884-52A4-B8D4-7AC7-B40F64F7B6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F2BD5-5DF4-42FF-B23B-F11B6165B462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45F66F-4060-E6B0-9C43-70D038D97E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DB1CA3-3DDC-2989-C2FC-2A0FF1793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B5B95-2871-4826-BD40-58B63E0C3B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092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B17EC-FA1E-BCEB-CB48-418C1684B4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417C627-1AC6-E3B1-E2F5-7498C0E23C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DB4235-4A1C-98EE-B85A-8EEACEEADD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F2BD5-5DF4-42FF-B23B-F11B6165B462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ED7C69-F30F-4674-FC7B-30DAF491AC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E1D1C3-49E0-B2EE-2501-BE68D627E8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B5B95-2871-4826-BD40-58B63E0C3B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038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9939A43-ADAD-C094-AA1E-0939A93C73C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30632F-5BA1-EB90-0308-6B5B4CDB6D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F63008-0403-AA5D-789B-33FAE5836C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F2BD5-5DF4-42FF-B23B-F11B6165B462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BA360C-47FF-B03F-0AB2-6CB3A64ED8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E31B83-AF37-882C-A6A1-E68ED5634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B5B95-2871-4826-BD40-58B63E0C3B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463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A79EFE-25F6-D206-3482-3706086D97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8A9CF9-4E7D-950A-4C07-C8E1BF5B85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3D4D06-8D37-0A2F-274C-BC8A0F335F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F2BD5-5DF4-42FF-B23B-F11B6165B462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CF7CF1-990F-507F-3C34-B30478BB73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D3A16A-67BB-8355-EF71-7E124E3DE6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B5B95-2871-4826-BD40-58B63E0C3B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412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818E63-58E9-4069-EAEF-7188AB581A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791" y="2665530"/>
            <a:ext cx="6520220" cy="4447496"/>
          </a:xfrm>
        </p:spPr>
        <p:txBody>
          <a:bodyPr anchor="b"/>
          <a:lstStyle>
            <a:lvl1pPr>
              <a:defRPr sz="29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D61BE9-E47D-08FF-C205-4B9004EFB5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184">
                <a:solidFill>
                  <a:schemeClr val="tx1">
                    <a:tint val="75000"/>
                  </a:schemeClr>
                </a:solidFill>
              </a:defRPr>
            </a:lvl1pPr>
            <a:lvl2pPr marL="225542" indent="0">
              <a:buNone/>
              <a:defRPr sz="987">
                <a:solidFill>
                  <a:schemeClr val="tx1">
                    <a:tint val="75000"/>
                  </a:schemeClr>
                </a:solidFill>
              </a:defRPr>
            </a:lvl2pPr>
            <a:lvl3pPr marL="451085" indent="0">
              <a:buNone/>
              <a:defRPr sz="888">
                <a:solidFill>
                  <a:schemeClr val="tx1">
                    <a:tint val="75000"/>
                  </a:schemeClr>
                </a:solidFill>
              </a:defRPr>
            </a:lvl3pPr>
            <a:lvl4pPr marL="676627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4pPr>
            <a:lvl5pPr marL="902170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5pPr>
            <a:lvl6pPr marL="1127712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6pPr>
            <a:lvl7pPr marL="1353255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7pPr>
            <a:lvl8pPr marL="1578797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8pPr>
            <a:lvl9pPr marL="1804340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A1E0A2-345B-CDF9-E055-DF83CF03E2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F2BD5-5DF4-42FF-B23B-F11B6165B462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D5AEA1-FC36-B7DE-6FF0-38C8B8D7D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5517E1-3E81-D992-67C5-F190D4E3DE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B5B95-2871-4826-BD40-58B63E0C3B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832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EE4174-DEFA-30A1-752A-A15ECD0C3C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EE8821-D8A3-5987-C304-7F586D0A1F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728" y="2846201"/>
            <a:ext cx="3212862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CADB6E-D478-B7E5-EC77-F29B866FE2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27086" y="2846201"/>
            <a:ext cx="3212862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1F9679-1BED-156E-0DB9-86869A32DD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F2BD5-5DF4-42FF-B23B-F11B6165B462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D88C70-7261-8AE0-3503-8106EA486C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30BF41-9E97-E4F8-0A40-283B663E1F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B5B95-2871-4826-BD40-58B63E0C3B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729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013E04-CC76-44C5-10D5-6DDC871750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3" y="569241"/>
            <a:ext cx="6520220" cy="206658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FA9FE2-A2DC-98A6-2E52-6C3F255225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1"/>
          </a:xfrm>
        </p:spPr>
        <p:txBody>
          <a:bodyPr anchor="b"/>
          <a:lstStyle>
            <a:lvl1pPr marL="0" indent="0">
              <a:buNone/>
              <a:defRPr sz="1184" b="1"/>
            </a:lvl1pPr>
            <a:lvl2pPr marL="225542" indent="0">
              <a:buNone/>
              <a:defRPr sz="987" b="1"/>
            </a:lvl2pPr>
            <a:lvl3pPr marL="451085" indent="0">
              <a:buNone/>
              <a:defRPr sz="888" b="1"/>
            </a:lvl3pPr>
            <a:lvl4pPr marL="676627" indent="0">
              <a:buNone/>
              <a:defRPr sz="789" b="1"/>
            </a:lvl4pPr>
            <a:lvl5pPr marL="902170" indent="0">
              <a:buNone/>
              <a:defRPr sz="789" b="1"/>
            </a:lvl5pPr>
            <a:lvl6pPr marL="1127712" indent="0">
              <a:buNone/>
              <a:defRPr sz="789" b="1"/>
            </a:lvl6pPr>
            <a:lvl7pPr marL="1353255" indent="0">
              <a:buNone/>
              <a:defRPr sz="789" b="1"/>
            </a:lvl7pPr>
            <a:lvl8pPr marL="1578797" indent="0">
              <a:buNone/>
              <a:defRPr sz="789" b="1"/>
            </a:lvl8pPr>
            <a:lvl9pPr marL="1804340" indent="0">
              <a:buNone/>
              <a:defRPr sz="78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0EB871-ED1B-17B4-225E-450F623D39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0713" y="3905483"/>
            <a:ext cx="3198096" cy="57443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012BBCE-653B-F0AF-E6E2-17988B3A70E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827087" y="2620980"/>
            <a:ext cx="3213846" cy="1284501"/>
          </a:xfrm>
        </p:spPr>
        <p:txBody>
          <a:bodyPr anchor="b"/>
          <a:lstStyle>
            <a:lvl1pPr marL="0" indent="0">
              <a:buNone/>
              <a:defRPr sz="1184" b="1"/>
            </a:lvl1pPr>
            <a:lvl2pPr marL="225542" indent="0">
              <a:buNone/>
              <a:defRPr sz="987" b="1"/>
            </a:lvl2pPr>
            <a:lvl3pPr marL="451085" indent="0">
              <a:buNone/>
              <a:defRPr sz="888" b="1"/>
            </a:lvl3pPr>
            <a:lvl4pPr marL="676627" indent="0">
              <a:buNone/>
              <a:defRPr sz="789" b="1"/>
            </a:lvl4pPr>
            <a:lvl5pPr marL="902170" indent="0">
              <a:buNone/>
              <a:defRPr sz="789" b="1"/>
            </a:lvl5pPr>
            <a:lvl6pPr marL="1127712" indent="0">
              <a:buNone/>
              <a:defRPr sz="789" b="1"/>
            </a:lvl6pPr>
            <a:lvl7pPr marL="1353255" indent="0">
              <a:buNone/>
              <a:defRPr sz="789" b="1"/>
            </a:lvl7pPr>
            <a:lvl8pPr marL="1578797" indent="0">
              <a:buNone/>
              <a:defRPr sz="789" b="1"/>
            </a:lvl8pPr>
            <a:lvl9pPr marL="1804340" indent="0">
              <a:buNone/>
              <a:defRPr sz="78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94C8EB0-ABC6-5750-D95E-F986D05426D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827087" y="3905483"/>
            <a:ext cx="3213846" cy="57443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F57D67-5118-3B94-B418-15D7327369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F2BD5-5DF4-42FF-B23B-F11B6165B462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4D2D083-FB31-8DCF-2BC0-BAAC145035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9A1D58D-BBB9-2347-8BA0-C7D1945E34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B5B95-2871-4826-BD40-58B63E0C3B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900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CFC478-5EB8-7A01-B02C-14728A6A84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9786A50-F8AA-5E9E-AFE8-1BB53D740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F2BD5-5DF4-42FF-B23B-F11B6165B462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CDDAC13-C378-6C71-A5FB-F1DBFB8D3B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DDCEDC8-3C68-675C-7E6F-D6B25F00B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B5B95-2871-4826-BD40-58B63E0C3B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86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5D0668A-0BA3-EDE3-8F49-E7A14DA59C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F2BD5-5DF4-42FF-B23B-F11B6165B462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2908412-8070-19CA-8AA9-C18C9F970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605778-9C59-1288-075E-C52202D673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B5B95-2871-4826-BD40-58B63E0C3B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940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513A63-7713-6ECF-A4C4-095CF1F6BB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4" y="712788"/>
            <a:ext cx="2438191" cy="2494756"/>
          </a:xfrm>
        </p:spPr>
        <p:txBody>
          <a:bodyPr anchor="b"/>
          <a:lstStyle>
            <a:lvl1pPr>
              <a:defRPr sz="157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241FAF-22BA-1491-B4E0-F9D5004644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3847" y="1539424"/>
            <a:ext cx="3827086" cy="7598117"/>
          </a:xfrm>
        </p:spPr>
        <p:txBody>
          <a:bodyPr/>
          <a:lstStyle>
            <a:lvl1pPr>
              <a:defRPr sz="1579"/>
            </a:lvl1pPr>
            <a:lvl2pPr>
              <a:defRPr sz="1381"/>
            </a:lvl2pPr>
            <a:lvl3pPr>
              <a:defRPr sz="1184"/>
            </a:lvl3pPr>
            <a:lvl4pPr>
              <a:defRPr sz="987"/>
            </a:lvl4pPr>
            <a:lvl5pPr>
              <a:defRPr sz="987"/>
            </a:lvl5pPr>
            <a:lvl6pPr>
              <a:defRPr sz="987"/>
            </a:lvl6pPr>
            <a:lvl7pPr>
              <a:defRPr sz="987"/>
            </a:lvl7pPr>
            <a:lvl8pPr>
              <a:defRPr sz="987"/>
            </a:lvl8pPr>
            <a:lvl9pPr>
              <a:defRPr sz="98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25672B-6FFA-6BCF-7A55-C25F06F3B1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714" y="3207544"/>
            <a:ext cx="2438191" cy="5942371"/>
          </a:xfrm>
        </p:spPr>
        <p:txBody>
          <a:bodyPr/>
          <a:lstStyle>
            <a:lvl1pPr marL="0" indent="0">
              <a:buNone/>
              <a:defRPr sz="789"/>
            </a:lvl1pPr>
            <a:lvl2pPr marL="225542" indent="0">
              <a:buNone/>
              <a:defRPr sz="691"/>
            </a:lvl2pPr>
            <a:lvl3pPr marL="451085" indent="0">
              <a:buNone/>
              <a:defRPr sz="592"/>
            </a:lvl3pPr>
            <a:lvl4pPr marL="676627" indent="0">
              <a:buNone/>
              <a:defRPr sz="494"/>
            </a:lvl4pPr>
            <a:lvl5pPr marL="902170" indent="0">
              <a:buNone/>
              <a:defRPr sz="494"/>
            </a:lvl5pPr>
            <a:lvl6pPr marL="1127712" indent="0">
              <a:buNone/>
              <a:defRPr sz="494"/>
            </a:lvl6pPr>
            <a:lvl7pPr marL="1353255" indent="0">
              <a:buNone/>
              <a:defRPr sz="494"/>
            </a:lvl7pPr>
            <a:lvl8pPr marL="1578797" indent="0">
              <a:buNone/>
              <a:defRPr sz="494"/>
            </a:lvl8pPr>
            <a:lvl9pPr marL="1804340" indent="0">
              <a:buNone/>
              <a:defRPr sz="49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74FDCB-4855-E1F0-6754-F8B7E4EA89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F2BD5-5DF4-42FF-B23B-F11B6165B462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E9C693-D21E-3E70-45B3-C0AA291487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42E058-7191-4985-0035-A3A41C943D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B5B95-2871-4826-BD40-58B63E0C3B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882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84FF73-7F3B-A1A0-21BA-A9AAF17E51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4" y="712788"/>
            <a:ext cx="2438191" cy="2494756"/>
          </a:xfrm>
        </p:spPr>
        <p:txBody>
          <a:bodyPr anchor="b"/>
          <a:lstStyle>
            <a:lvl1pPr>
              <a:defRPr sz="157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3E16392-6110-97B0-67C0-3562760337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213847" y="1539424"/>
            <a:ext cx="3827086" cy="7598117"/>
          </a:xfrm>
        </p:spPr>
        <p:txBody>
          <a:bodyPr/>
          <a:lstStyle>
            <a:lvl1pPr marL="0" indent="0">
              <a:buNone/>
              <a:defRPr sz="1579"/>
            </a:lvl1pPr>
            <a:lvl2pPr marL="225542" indent="0">
              <a:buNone/>
              <a:defRPr sz="1381"/>
            </a:lvl2pPr>
            <a:lvl3pPr marL="451085" indent="0">
              <a:buNone/>
              <a:defRPr sz="1184"/>
            </a:lvl3pPr>
            <a:lvl4pPr marL="676627" indent="0">
              <a:buNone/>
              <a:defRPr sz="987"/>
            </a:lvl4pPr>
            <a:lvl5pPr marL="902170" indent="0">
              <a:buNone/>
              <a:defRPr sz="987"/>
            </a:lvl5pPr>
            <a:lvl6pPr marL="1127712" indent="0">
              <a:buNone/>
              <a:defRPr sz="987"/>
            </a:lvl6pPr>
            <a:lvl7pPr marL="1353255" indent="0">
              <a:buNone/>
              <a:defRPr sz="987"/>
            </a:lvl7pPr>
            <a:lvl8pPr marL="1578797" indent="0">
              <a:buNone/>
              <a:defRPr sz="987"/>
            </a:lvl8pPr>
            <a:lvl9pPr marL="1804340" indent="0">
              <a:buNone/>
              <a:defRPr sz="987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5099DD5-9FB8-D209-3BF3-21E3D56157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714" y="3207544"/>
            <a:ext cx="2438191" cy="5942371"/>
          </a:xfrm>
        </p:spPr>
        <p:txBody>
          <a:bodyPr/>
          <a:lstStyle>
            <a:lvl1pPr marL="0" indent="0">
              <a:buNone/>
              <a:defRPr sz="789"/>
            </a:lvl1pPr>
            <a:lvl2pPr marL="225542" indent="0">
              <a:buNone/>
              <a:defRPr sz="691"/>
            </a:lvl2pPr>
            <a:lvl3pPr marL="451085" indent="0">
              <a:buNone/>
              <a:defRPr sz="592"/>
            </a:lvl3pPr>
            <a:lvl4pPr marL="676627" indent="0">
              <a:buNone/>
              <a:defRPr sz="494"/>
            </a:lvl4pPr>
            <a:lvl5pPr marL="902170" indent="0">
              <a:buNone/>
              <a:defRPr sz="494"/>
            </a:lvl5pPr>
            <a:lvl6pPr marL="1127712" indent="0">
              <a:buNone/>
              <a:defRPr sz="494"/>
            </a:lvl6pPr>
            <a:lvl7pPr marL="1353255" indent="0">
              <a:buNone/>
              <a:defRPr sz="494"/>
            </a:lvl7pPr>
            <a:lvl8pPr marL="1578797" indent="0">
              <a:buNone/>
              <a:defRPr sz="494"/>
            </a:lvl8pPr>
            <a:lvl9pPr marL="1804340" indent="0">
              <a:buNone/>
              <a:defRPr sz="49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1CA318-319C-21C2-740B-158BC19E90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F2BD5-5DF4-42FF-B23B-F11B6165B462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2218FE-449D-75D1-716B-3BE539B76B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DABD1E-7676-B396-CB5D-2163847267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B5B95-2871-4826-BD40-58B63E0C3B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1944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E703CE0-418B-ABC8-6E66-47E541B9EE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9" y="569241"/>
            <a:ext cx="6520220" cy="20665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8D9354-584F-A3E0-1623-0C909D3B45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729" y="2846201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E98DBC-AD05-6B0A-3872-C2AC3DC5C99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19729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4F2BD5-5DF4-42FF-B23B-F11B6165B462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075BE9-8BD5-9696-8291-1C8E452EF2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04144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7F822B-6D37-30FA-004B-34179C3996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39022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3B5B95-2871-4826-BD40-58B63E0C3B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547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1085" rtl="0" eaLnBrk="1" latinLnBrk="0" hangingPunct="1">
        <a:lnSpc>
          <a:spcPct val="90000"/>
        </a:lnSpc>
        <a:spcBef>
          <a:spcPct val="0"/>
        </a:spcBef>
        <a:buNone/>
        <a:defRPr sz="217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2772" indent="-112772" algn="l" defTabSz="451085" rtl="0" eaLnBrk="1" latinLnBrk="0" hangingPunct="1">
        <a:lnSpc>
          <a:spcPct val="90000"/>
        </a:lnSpc>
        <a:spcBef>
          <a:spcPts val="494"/>
        </a:spcBef>
        <a:buFont typeface="Arial" panose="020B0604020202020204" pitchFamily="34" charset="0"/>
        <a:buChar char="•"/>
        <a:defRPr sz="1381" kern="1200">
          <a:solidFill>
            <a:schemeClr val="tx1"/>
          </a:solidFill>
          <a:latin typeface="+mn-lt"/>
          <a:ea typeface="+mn-ea"/>
          <a:cs typeface="+mn-cs"/>
        </a:defRPr>
      </a:lvl1pPr>
      <a:lvl2pPr marL="338314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1184" kern="1200">
          <a:solidFill>
            <a:schemeClr val="tx1"/>
          </a:solidFill>
          <a:latin typeface="+mn-lt"/>
          <a:ea typeface="+mn-ea"/>
          <a:cs typeface="+mn-cs"/>
        </a:defRPr>
      </a:lvl2pPr>
      <a:lvl3pPr marL="563857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987" kern="1200">
          <a:solidFill>
            <a:schemeClr val="tx1"/>
          </a:solidFill>
          <a:latin typeface="+mn-lt"/>
          <a:ea typeface="+mn-ea"/>
          <a:cs typeface="+mn-cs"/>
        </a:defRPr>
      </a:lvl3pPr>
      <a:lvl4pPr marL="789399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4pPr>
      <a:lvl5pPr marL="1014942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5pPr>
      <a:lvl6pPr marL="1240484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6pPr>
      <a:lvl7pPr marL="1466027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7pPr>
      <a:lvl8pPr marL="1691569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8pPr>
      <a:lvl9pPr marL="1917111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1pPr>
      <a:lvl2pPr marL="225542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2pPr>
      <a:lvl3pPr marL="451085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3pPr>
      <a:lvl4pPr marL="676627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4pPr>
      <a:lvl5pPr marL="90217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5pPr>
      <a:lvl6pPr marL="1127712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6pPr>
      <a:lvl7pPr marL="1353255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7pPr>
      <a:lvl8pPr marL="1578797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8pPr>
      <a:lvl9pPr marL="180434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A6BEBD8-924E-71C9-8DA0-8B9F4626AA8F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40" y="10002600"/>
            <a:ext cx="6645960" cy="2322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3454627-0D42-BCC6-1D6D-65DF21DB94FF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40" y="744840"/>
            <a:ext cx="4407840" cy="365724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CB80669-520B-ED40-54DB-FDB7B41C6B68}"/>
              </a:ext>
            </a:extLst>
          </p:cNvPr>
          <p:cNvSpPr txBox="1"/>
          <p:nvPr/>
        </p:nvSpPr>
        <p:spPr>
          <a:xfrm>
            <a:off x="5044680" y="744840"/>
            <a:ext cx="2058120" cy="515526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Volt           : 20.00 kV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Mag.           : x 550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Date           : 2024/04/23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Pixel          : 1280 x 960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3F51CD1-E37F-52CB-D4CC-368C45F7777C}"/>
              </a:ext>
            </a:extLst>
          </p:cNvPr>
          <p:cNvSpPr txBox="1"/>
          <p:nvPr/>
        </p:nvSpPr>
        <p:spPr>
          <a:xfrm>
            <a:off x="456840" y="456840"/>
            <a:ext cx="6645960" cy="251992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900"/>
              </a:lnSpc>
            </a:pPr>
            <a:r>
              <a:rPr lang="en-US">
                <a:latin typeface="Courier New" panose="02070309020205020404" pitchFamily="49" charset="0"/>
              </a:rPr>
              <a:t>001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2974FB8-BC93-0CAA-B9D1-DF66C356FC48}"/>
              </a:ext>
            </a:extLst>
          </p:cNvPr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40" y="4582080"/>
            <a:ext cx="6645960" cy="274284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5728EF61-3EE8-034A-5C52-A2381D80D55E}"/>
              </a:ext>
            </a:extLst>
          </p:cNvPr>
          <p:cNvSpPr txBox="1"/>
          <p:nvPr/>
        </p:nvSpPr>
        <p:spPr>
          <a:xfrm>
            <a:off x="5302800" y="4582080"/>
            <a:ext cx="1800000" cy="1541448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Acquisition Condition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Instrument     : IT100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Volt           : 20.00 kV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Current        : ---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Process Time   : T4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Live time      : 58.03 sec.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Real Time      : 60.00 sec.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DeadTime       : 3.00 %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Count Rate     : 761.00 CPS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7BFCC64-BB79-1714-800F-289810DE4E32}"/>
              </a:ext>
            </a:extLst>
          </p:cNvPr>
          <p:cNvSpPr txBox="1"/>
          <p:nvPr/>
        </p:nvSpPr>
        <p:spPr>
          <a:xfrm>
            <a:off x="456840" y="7504920"/>
            <a:ext cx="6645960" cy="772006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Formula	mass%	Atom%	Sigma	Net	K ratio	Line	</a:t>
            </a:r>
          </a:p>
          <a:p>
            <a:pPr>
              <a:lnSpc>
                <a:spcPts val="1000"/>
              </a:lnSpc>
            </a:pPr>
            <a:r>
              <a:rPr lang="pt-BR" sz="900">
                <a:latin typeface="Courier New" panose="02070309020205020404" pitchFamily="49" charset="0"/>
              </a:rPr>
              <a:t>O	16.92	54.70	0.09	13800	0.0111848	K</a:t>
            </a:r>
          </a:p>
          <a:p>
            <a:pPr>
              <a:lnSpc>
                <a:spcPts val="1000"/>
              </a:lnSpc>
            </a:pPr>
            <a:r>
              <a:rPr lang="it-IT" sz="900">
                <a:latin typeface="Courier New" panose="02070309020205020404" pitchFamily="49" charset="0"/>
              </a:rPr>
              <a:t>Si*	0.91	1.67	0.08	975	0.0003160	K</a:t>
            </a:r>
          </a:p>
          <a:p>
            <a:pPr>
              <a:lnSpc>
                <a:spcPts val="1000"/>
              </a:lnSpc>
            </a:pPr>
            <a:r>
              <a:rPr lang="pl-PL" sz="900">
                <a:latin typeface="Courier New" panose="02070309020205020404" pitchFamily="49" charset="0"/>
              </a:rPr>
              <a:t>Co	21.87	19.19	0.22	9886	0.0120114	K</a:t>
            </a:r>
          </a:p>
          <a:p>
            <a:pPr>
              <a:lnSpc>
                <a:spcPts val="1000"/>
              </a:lnSpc>
            </a:pPr>
            <a:r>
              <a:rPr lang="nl-NL" sz="900">
                <a:latin typeface="Courier New" panose="02070309020205020404" pitchFamily="49" charset="0"/>
              </a:rPr>
              <a:t>Te	60.30	24.44	0.43	36199	0.0291815	L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Total	100.00	100.00</a:t>
            </a:r>
          </a:p>
        </p:txBody>
      </p:sp>
    </p:spTree>
    <p:extLst>
      <p:ext uri="{BB962C8B-B14F-4D97-AF65-F5344CB8AC3E}">
        <p14:creationId xmlns:p14="http://schemas.microsoft.com/office/powerpoint/2010/main" val="2750610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130</Words>
  <Application>Microsoft Office PowerPoint</Application>
  <PresentationFormat>Custom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Courier New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JEOL</dc:creator>
  <cp:lastModifiedBy>JEOL</cp:lastModifiedBy>
  <cp:revision>1</cp:revision>
  <dcterms:created xsi:type="dcterms:W3CDTF">2024-04-23T17:58:42Z</dcterms:created>
  <dcterms:modified xsi:type="dcterms:W3CDTF">2024-04-23T17:58:53Z</dcterms:modified>
</cp:coreProperties>
</file>