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593C-8156-3751-CAD5-238F3EB6A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58A21-2CED-072C-D9E3-DDB86E4DF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B2FFD-5D1E-9256-66D0-6C86A411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EB6D1-A156-0CD0-B306-7A7ED3B1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A60E4-1CF0-D24F-F84E-2A48284E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2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EBB13-ECA1-4FF1-8A59-64AB56C47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0BEE9-D009-283D-F1AF-37D9FF650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270E6-3C5C-8437-53C3-3A23C4A9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262E7-09AE-BD61-501D-4FA4F3A0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2B09D-C6A6-561E-227C-BE669F52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AA24E-DF2F-80FE-3EE5-9ACFF0547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4A47A-DEE7-7620-D970-4F220A383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F1A75-55B5-6779-0E59-A7F49782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3F0E6-C84A-CB7C-EC4C-55ADB240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3CE18-E06C-F196-5D84-2279641C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7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14A7-BD35-7F1E-40B7-7F3D8579A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6E2D4-B7D1-9487-C1AF-265E86960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7C6D3-4334-2CCD-E3A4-2F6AE113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C1750-CDFD-3A0A-6C07-F21E755D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91411-17DC-E728-61F1-E9D80539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97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054D8-D166-5F26-5217-9638B39C6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F3B75-E1F6-4B09-BEC1-174C177F8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D48F8-4D61-66C7-A3A5-34ACF24C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29C52-BAE7-6703-03A6-7767CED0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302F3-C00C-16C2-C0C8-B895AC00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0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D475-E53C-70A4-6D85-2F1DF8DA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9BD34-49C0-C5DB-A74C-049750EE7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FDDE7-C39B-E57F-CFA8-47420BF55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15C4D-8FFC-AF9C-6F34-26EB2F34F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472F6-A59C-08CF-5A2A-C10F8CEA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4F51D-7F3A-8818-810C-6A27A99C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9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7F86-8144-68F8-807D-173430980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8EC73-48C4-BFC1-8923-29A93312F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23B24-0062-6661-FE8F-DA9A8E80B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67A52E-F9A3-D1CE-2EA4-113566AC8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8AE8F-34E1-E8FA-AEEE-31A661710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94059-A641-3B78-9EEF-4CEBBC25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C44BEB-2082-9C7D-5763-65F77522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A75BBA-84A4-F929-42D0-68BA8B95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6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43EF1-10A5-95AB-8B3D-4E7CD362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8208D3-E546-E41F-0843-1719E1799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F25CA0-29BC-C1A4-3480-45CA3D3FF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F30424-7B05-6CC6-0C35-B7375977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2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40AF2-9CB3-19D9-4FCD-BB3B6828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6F2FFE-3588-879B-7E32-5340DC8E7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2B142-1E40-B5D9-68B9-58AC9B57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4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AC4A9-4E3A-8CAA-0854-9B73BE81E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6C163-6EF9-E228-C2DF-865F11352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040E4-4BF3-9296-474E-8F2CCD8A4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E1D82-1B95-80BA-4130-BB3EDB7E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17D8B-B3DA-7F28-D353-63177785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ABD82-8C46-FFB8-906C-E8B2CFBCA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1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964B4-6587-64D4-E1BA-AE601BF16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938B4-76C9-2B42-9040-A6C71FD4B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EAB80-3D72-DD62-DD8B-D0AB18CE1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AECC9-9884-7BF6-4443-FB05D368B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A7764-595F-B1FC-DC0F-F45148A9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630BE-8AAD-EFF5-0B24-0216DFD4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E08730-7C3B-2AFD-27F5-9F69DDB8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D1196-23BE-CECB-3053-7CF951CA2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746C1-EC15-1EA0-E8EB-719B1BA6B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DDA69-2A11-40C7-89B9-408A4D29FEF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D464C-CFD8-53FE-4BCA-1CBD7DA08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2B0C4-5D3F-20A5-56F0-CCD8597DC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BFB0-24C0-4CA3-B84A-A20539F8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7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543C07-AECB-30F8-04ED-489122233C9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0FC895-8A55-F54E-28E7-3DF64DEA4B2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7B0C7F-6EF8-7276-6392-3393A530D1EC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D1A620-AC8C-2640-7D10-50C6185FFE23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B9962-B4AC-9A14-3FCF-C7C9256B7FC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579C16-7866-ED61-2BF9-E4EFDE680EFE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58.08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706.00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028517-B08A-D393-C095-169BE009E9D0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17.05	54.96	0.10	12664	0.0102553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0.78	1.44	0.07	764	0.0002474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22.04	19.29	0.23	9068	0.0110077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60.13	24.31	0.45	32850	0.0264592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44898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2024-04-23T17:49:44Z</dcterms:created>
  <dcterms:modified xsi:type="dcterms:W3CDTF">2024-04-23T17:49:47Z</dcterms:modified>
</cp:coreProperties>
</file>