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370A-F4D8-2E40-AD3E-8390743A9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90FF7-AEE1-972C-082A-D56A4850A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CAA8F-47D6-8990-6410-36060687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20B8C-D02C-8CBA-A109-40B7F3ED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82FEA-1A64-D3EF-EE0D-23A01BA0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8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2906-7257-FD2E-1CD5-41E31EC8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44F3B-9AF6-AFB4-AA68-79CEB5322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2487C-8101-F57E-B104-644C8527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E541E-8D50-4ABC-EE78-60DBECFD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7856E-CED5-7050-34AE-D7661C4D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5640F-B872-DA81-8CFE-5720C0166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8876A-7B74-3990-3643-D3A9FE0E4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8664D-1C04-D033-F2F1-9B47ADB5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47317-2319-FBC0-93BD-C87E6772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0F0B1-C670-6A0E-56CD-3FC4195E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4DA6-C2A0-A96B-5278-5E8D1BD2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48F2-6386-B8AE-AE19-D3E37989B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D3253-5224-19B6-766E-FBC8992D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682B0-3E82-E314-28E4-BE5EAF52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E2E16-571C-9FED-DFAA-C9D3D4A9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5D47-CAF9-536A-F9C2-31144AC5C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D5E85-87F9-5CF9-8B4D-31AF698B7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55E28-E53B-2076-5676-621833DB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FFFE7-7302-FBDA-FF7A-A4FDD7CC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610AA-E41E-9B2A-9577-5D0DD90F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C0AC-1091-A140-BA6E-BFFCFA71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3A01-F4FB-2F7D-A2A5-DE6350467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C2647-2104-20A6-1AE3-5F167F2E0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9A196-3F1A-96A0-348D-8F6D3D7F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517F7-0676-61CB-EFFA-C30E5F00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85ABF-D44E-8242-B047-91128B70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2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E65C1-2C92-FE2B-3A1B-F4E80751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C2116-2221-E70B-5221-4982C3F77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037A9-A118-7706-6823-E60B35954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F6EA7-329A-7C41-0AC4-B7ADA4023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F4C5CD-ACD0-74CF-BB76-E513FA2A9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F5E8F-6CFC-0535-ACAC-DE774894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749DFF-C9D8-570B-F4B8-E63BEF50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2AFAD-FB8A-A15B-0A2C-BFDDECBE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9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B0F65-479E-17F2-3419-9AEFAC2E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74AB4-7657-48AF-6943-89F502113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6DCEE-E279-D1E5-A85D-3AD1964B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C6008-741A-159D-5110-DE344C75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6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5D754-B3B9-0836-8848-2890FC86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6CFAD-770F-1A11-F7B2-3DA98D9E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BA2F0-E19E-9099-5855-4236D6F7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98A7-BF75-5078-945B-63CF27B52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7443-8AE8-72E8-9E9A-A6D382057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6BD44-2650-2B45-2542-20BEF93DF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8A85A-A0E8-E39B-958B-86383A88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D6297-B5D6-DF2F-525A-9338D17D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B24D3-4C55-0E15-1E6C-1287E69E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6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EBC8-3C14-7667-2EA5-10760D3A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28125-8AD6-1E9B-1FFD-E617702E0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D3AEB-1402-FE9C-293E-DCCCA1021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552E0-4D4B-0EE5-7407-2E3908C90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BFDDB-621A-024A-9002-5163A320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F6DEC-4B3E-3869-116B-675EA118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0D1F2-A061-C5FE-F917-83262DE7F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A18AB-538E-158B-664F-71A8A19C0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1FD8A-530C-F6BD-51FC-145841806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B7675-5C0E-40C2-B9E3-4B9428B3D91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2B1B5-1301-BCD2-95EF-5DDF855AD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BFD7D-5A06-D5BE-3E58-63019AEFC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52CD-ED55-414F-B500-383F901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6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95F36A-D3DA-9940-C876-662E4B1D534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92C5EF-5B14-C665-9F74-F04CB94E8AF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839013-362C-005A-A45D-7880B1BF5C80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59D98C-0797-C5CB-0C40-3779D72E185A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D6104A-D5C9-8ACD-2B7C-ED857FD726F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A8C9CD-4AC8-A744-0A3E-906D84CE63A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544.00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79FDDA-D56C-C94D-982C-ED472AE2B486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9.14	37.78	0.07	5961	0.0048258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0.48	1.13	0.06	408	0.0001320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23.66	26.54	0.25	8550	0.0103749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66.71	34.55	0.50	32024	0.0257848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7600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2024-04-23T17:49:32Z</dcterms:created>
  <dcterms:modified xsi:type="dcterms:W3CDTF">2024-04-23T17:49:34Z</dcterms:modified>
</cp:coreProperties>
</file>