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F1FDF-C5C9-CA9B-1860-D769A5CE6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FE2F2-088C-C9E2-9C08-22A624FFC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FB4A6-C18C-B500-6112-21282556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A8E82-FCF4-5319-2214-379777A7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1721-6742-31EC-0070-CE8D4523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0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710C-D4F8-1954-181D-C1D96C8B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A8A5A-87CF-B177-6046-2EA74E483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83B6D-D60A-7DBA-193F-52C6033CE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599A9-48BE-D439-2CBE-074C8181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5488A-8BAF-AF98-3B8E-B5A9BC4E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5E07D-B93A-6B23-9C29-7045D2B46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ABCB4D-376E-1DC8-0195-4B589077B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3C684-CBB4-052B-E154-8FF09BC6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9CB1B-6776-ED3B-25A8-0BED7A115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993A8-BE2B-C9B0-C0DF-0646A56F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6E06-7BFC-20DC-EDF0-B1BF2C25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9365-C7B7-F949-06C9-98E71A001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A9946-A26D-CF35-0062-2C63407A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FE5A5-6BCC-0CC7-108E-0CC196E0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8EABF-14E8-6670-F6D9-BD9EB83A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5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79D9-2784-F8E4-05D8-73D3C5DCA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DB93A-882D-C25D-734C-50EED0F5E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854A3-C07F-9951-C208-BCCEEB4E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19C59-60BE-516D-B043-E266E60A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D6FA8-3022-C17C-50ED-56152CF7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2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653D-0986-43ED-DFE0-A24A3C5D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7561-E59C-3D88-90F8-C699CE2BC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5A184-2E4D-23AF-1622-9120D132C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97A26-14A6-44A1-9B62-A2E23437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46FC7-88E3-D3AF-F4AD-DD112759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60AC5-E5E8-1717-3FE8-4B96081C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0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78F5-1048-04A6-BE21-A5DE1681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B6DF4-0729-1D92-0DAF-2EC3A8C6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40806-2AC6-6695-C948-237FE1055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AD279-5942-96D1-4409-48A7D61F7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C3858-47FE-F1BF-5DDD-9FE54A306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D5FBB-F4F7-007E-D42C-BA2AE87C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34F564-27C4-9DAF-E524-89022AD8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F43A34-3629-9066-5E0E-11994FA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5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C2F21-A475-4357-6AEA-72E5C5AD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F28F4-2F6D-048F-65EB-A85AEB48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1727C-A3DF-9F7D-872C-A4A8BA4A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55924-1139-383D-A76E-A370A03D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CE5508-B881-6F48-4898-28EC98EF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2C11B-DA43-B0AD-1532-7BC3E394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B2B33-C8FF-5663-6FD3-4132A7AC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8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6FEC-FB75-BC59-02EB-7A4D00616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0DA4-309C-6033-0F79-C2955366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0BECC-8184-5597-AC13-BABCA327F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DEC75-4840-AF14-6C00-3BE91ACF8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12580-3304-A40D-51DA-43DE204A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0586F-4470-9F68-CD6F-AB9B55DD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3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C4E8-D38F-D1A4-4BC6-DC983064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2C6B6-9B64-510B-79F9-292223F61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B1E21-3064-98B3-68F4-3BD49FD4B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FA59D-28E0-86FE-5067-6A8D7161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592E5-BD9F-3F86-7218-5482301D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2CE0B-DC0E-DF1A-07F2-A8B863E1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2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A7DB-1AD6-6AF5-BFA9-5540FC54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3450C-BE1E-8630-2D9F-779FAAD11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A023B-8171-8D2F-BD87-D9DFA8EA9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63A9-D658-418A-A6A4-3391C796D5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4BA91-1563-235D-98CE-7B8EAAE1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1A321-6661-3B30-36FE-6E24293E7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F600C-FC3A-4B44-9614-64ECB749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8EEF3D-6CB7-5AC1-B0EA-331BBDDEDCF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637267-1D78-6125-6B44-AFB89493608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076949-DE08-7258-8A55-2C7B794C2D17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8ED20F-D578-738D-B466-22299A45DBD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BB9AD7-70E2-4E39-E34D-6D7AA0D39D4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0561BA6-4311-236D-28F4-CAD26DA9756B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680.00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36614E-9237-F3EC-5A48-638E16C6DB3A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17.88	56.09	0.10	12227	0.0098693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0.83	1.49	0.08	752	0.0002425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22.75	19.38	0.24	8656	0.0104736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58.54	23.03	0.46	29538	0.0237136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26448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2024-04-23T17:49:18Z</dcterms:created>
  <dcterms:modified xsi:type="dcterms:W3CDTF">2024-04-23T17:49:22Z</dcterms:modified>
</cp:coreProperties>
</file>