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59E6-CB27-0194-606C-A151A3859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CA105-EE2C-3277-86C1-FEDBC9D37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A5493-C4D4-90FA-97F1-10764989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D6DDF-05DC-5104-8AC0-8928EDC3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66BB0-D46E-ADA0-9341-C2E7AACE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5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EA5E-54EE-28EF-0291-6B0BF743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4E184-B726-9ABA-DE76-FE8828EED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7117D-AF1A-846A-E9D4-D3A4569C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66F83-0C3F-4AF2-4439-01DAFBA1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877E-A7FC-BC6B-32B5-375B1CCC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0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D17D2-6131-0741-336D-984757E12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68DED-A3C5-FF3E-92AB-8256852D2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1BB16-9435-A110-A5B8-AD404B00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0A1FC-8F72-928F-567E-43F441CD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0A10E-9F9B-9746-2979-D1D62CC4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FC02-FF8F-7007-7671-2AE08668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774EB-33B6-683B-B018-D7FCC4DB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14918-0E94-DD50-5130-4E25D4E3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ADD70-9D1A-B42F-0600-6E9FADD9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92329-1D36-8450-5731-107A2AFC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3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9D027-821B-25FF-0F3C-66C96E22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D5E4A-E00C-17E6-D879-B23F118AA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FA23D-BCC6-0E98-4E76-48589ADD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83444-13D3-4CD8-B1B0-827080D6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E578D-EE81-B080-E36F-87FDE39D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CAD3-B5A4-4CBF-2D51-4E72965B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8A4BB-6151-16DC-F327-2621F3600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1963A-BAFA-FA58-6CC2-34AC79BF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91A0E-2B55-368C-90ED-5F2E415B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DD4AE-4553-9CE7-7756-99027E2A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8D3AE-34A7-0770-BB71-2E620934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9432-CEC5-7674-22E2-167F3077F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CF65F-8FC7-B931-A142-9DB209F26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6C955-5D02-7411-894A-999A716C5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0FCA92-9B62-EC50-370E-9B52C133A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D7FE7-6767-BCA6-7621-F9E8739A7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1B89C4-E591-578F-5BDC-E644B008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7B717-FE2F-5BA8-7001-884B240B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F3825-F4EE-B296-15E1-42887F41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1245-BCA6-2F9F-4977-0CAC897C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7D1BB-C9BB-FD35-5AF4-DFF542B8A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A781D-6293-DB4E-5A6F-0C9BFEC2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8A80F-FB70-10AE-755A-6A2A4071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5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1340A-5845-1F2F-7D91-17270768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5097C-1ED8-2ECC-A3E4-36D10F97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C32A0-4776-BB8F-C7C4-3A121FD3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0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064E1-7708-3498-22FE-4D48EA75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AEBF6-397D-9AD5-DB5D-004E8E439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D4E4D-5744-596F-7247-98C0AC5C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6943F-9E60-C93E-1596-70817CEC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6DC43-292C-CE3E-7178-DA08C979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3F121-91FE-997C-8461-B4C20A98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3CB0-5402-3F8B-95D3-D90970E2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09F0C3-8C31-5EE8-B46F-93945286B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F740E-56FB-E511-B068-DDA925AC9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36B76-F368-3A33-F671-3DB586C0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010F4-1F60-B689-A782-D74FE244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D2FC7-F4C8-7928-5AD5-B3FC0121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83B1A-F878-7B26-5FE8-3281CF89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C6389-EB48-15FA-72D5-C83175DA6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4C9F1-F781-916E-153C-52254018C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1877-569E-4CB5-B9D6-F9212905C55D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233-5AE2-6203-5848-1CB0291EC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C8F14-E4B6-F237-1F27-BCF8D58E7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9904-E4A8-4A27-B5DA-85A93FB3E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1C53D2-A95D-5C87-F44A-CA4129552C0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809243-0BF1-FF55-F669-5124496F67B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F0792F-C54E-D2E9-D390-7A0915A2304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61C8E-BCB3-4ADF-7D4E-027E8D3AC979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C005A6-C02A-7E68-11A0-3FD523AF63A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88C2B7-F87C-C1C0-5191-65AD3BF261EA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371.00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17BB87-CE54-7404-910C-3F0830C02F6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12.22	45.79	0.08	8409	0.0068165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0.43	0.91	0.07	381	0.0001233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22.43	22.81	0.24	8509	0.0103399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64.93	30.50	0.48	32753	0.0264085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44332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2024-04-23T17:49:05Z</dcterms:created>
  <dcterms:modified xsi:type="dcterms:W3CDTF">2024-04-23T17:49:08Z</dcterms:modified>
</cp:coreProperties>
</file>