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</p:sldIdLst>
  <p:sldSz cx="7559675" cy="1069181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75" d="100"/>
          <a:sy n="75" d="100"/>
        </p:scale>
        <p:origin x="1698" y="6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19AE591-507D-1BF3-285A-570EBF2AD2DE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944960" y="1749795"/>
            <a:ext cx="5669756" cy="3722335"/>
          </a:xfrm>
        </p:spPr>
        <p:txBody>
          <a:bodyPr anchor="b"/>
          <a:lstStyle>
            <a:lvl1pPr algn="ctr">
              <a:defRPr sz="296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A4CFF9DB-4BEA-F6E5-FFCE-D852D9A8FC5D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944960" y="5615679"/>
            <a:ext cx="5669756" cy="2581379"/>
          </a:xfrm>
        </p:spPr>
        <p:txBody>
          <a:bodyPr/>
          <a:lstStyle>
            <a:lvl1pPr marL="0" indent="0" algn="ctr">
              <a:buNone/>
              <a:defRPr sz="1184"/>
            </a:lvl1pPr>
            <a:lvl2pPr marL="225542" indent="0" algn="ctr">
              <a:buNone/>
              <a:defRPr sz="987"/>
            </a:lvl2pPr>
            <a:lvl3pPr marL="451085" indent="0" algn="ctr">
              <a:buNone/>
              <a:defRPr sz="888"/>
            </a:lvl3pPr>
            <a:lvl4pPr marL="676627" indent="0" algn="ctr">
              <a:buNone/>
              <a:defRPr sz="789"/>
            </a:lvl4pPr>
            <a:lvl5pPr marL="902170" indent="0" algn="ctr">
              <a:buNone/>
              <a:defRPr sz="789"/>
            </a:lvl5pPr>
            <a:lvl6pPr marL="1127712" indent="0" algn="ctr">
              <a:buNone/>
              <a:defRPr sz="789"/>
            </a:lvl6pPr>
            <a:lvl7pPr marL="1353255" indent="0" algn="ctr">
              <a:buNone/>
              <a:defRPr sz="789"/>
            </a:lvl7pPr>
            <a:lvl8pPr marL="1578797" indent="0" algn="ctr">
              <a:buNone/>
              <a:defRPr sz="789"/>
            </a:lvl8pPr>
            <a:lvl9pPr marL="1804340" indent="0" algn="ctr">
              <a:buNone/>
              <a:defRPr sz="789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D27C79C-127B-6119-9C80-D9EFA762926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2E0F6F3-2155-4643-9C87-B60B24C0FAF1}" type="datetimeFigureOut">
              <a:rPr lang="en-US" smtClean="0"/>
              <a:t>4/23/2024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8CCF7D1-EA61-10FA-7439-8EACB958E1D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169C8D3-9651-87BE-3873-C6A3EA705E8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678BA3-81EB-4FF0-B434-B593A56804A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9090988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D07E0B9-B318-DDD1-026B-8E981F8124D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037644A-574E-2372-A89C-D1319C1CFFA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2B1FA8B-9B4C-0285-A66B-D4F777A7E62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2E0F6F3-2155-4643-9C87-B60B24C0FAF1}" type="datetimeFigureOut">
              <a:rPr lang="en-US" smtClean="0"/>
              <a:t>4/23/2024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620AAD1-2548-3B7E-50C4-E608C6C9BBD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AC8CA4A-FFA5-74D0-51AD-32ECF6B895F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678BA3-81EB-4FF0-B434-B593A56804A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9343040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CAC45EA-F173-6221-AFBE-EC57EE426F0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15791" y="2665530"/>
            <a:ext cx="6520220" cy="4447496"/>
          </a:xfrm>
        </p:spPr>
        <p:txBody>
          <a:bodyPr anchor="b"/>
          <a:lstStyle>
            <a:lvl1pPr>
              <a:defRPr sz="296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BBE5DA9E-022E-A23C-E629-2D016BE7363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515791" y="7155103"/>
            <a:ext cx="6520220" cy="2338833"/>
          </a:xfrm>
        </p:spPr>
        <p:txBody>
          <a:bodyPr/>
          <a:lstStyle>
            <a:lvl1pPr marL="0" indent="0">
              <a:buNone/>
              <a:defRPr sz="1184">
                <a:solidFill>
                  <a:schemeClr val="tx1">
                    <a:tint val="75000"/>
                  </a:schemeClr>
                </a:solidFill>
              </a:defRPr>
            </a:lvl1pPr>
            <a:lvl2pPr marL="225542" indent="0">
              <a:buNone/>
              <a:defRPr sz="987">
                <a:solidFill>
                  <a:schemeClr val="tx1">
                    <a:tint val="75000"/>
                  </a:schemeClr>
                </a:solidFill>
              </a:defRPr>
            </a:lvl2pPr>
            <a:lvl3pPr marL="451085" indent="0">
              <a:buNone/>
              <a:defRPr sz="888">
                <a:solidFill>
                  <a:schemeClr val="tx1">
                    <a:tint val="75000"/>
                  </a:schemeClr>
                </a:solidFill>
              </a:defRPr>
            </a:lvl3pPr>
            <a:lvl4pPr marL="676627" indent="0">
              <a:buNone/>
              <a:defRPr sz="789">
                <a:solidFill>
                  <a:schemeClr val="tx1">
                    <a:tint val="75000"/>
                  </a:schemeClr>
                </a:solidFill>
              </a:defRPr>
            </a:lvl4pPr>
            <a:lvl5pPr marL="902170" indent="0">
              <a:buNone/>
              <a:defRPr sz="789">
                <a:solidFill>
                  <a:schemeClr val="tx1">
                    <a:tint val="75000"/>
                  </a:schemeClr>
                </a:solidFill>
              </a:defRPr>
            </a:lvl5pPr>
            <a:lvl6pPr marL="1127712" indent="0">
              <a:buNone/>
              <a:defRPr sz="789">
                <a:solidFill>
                  <a:schemeClr val="tx1">
                    <a:tint val="75000"/>
                  </a:schemeClr>
                </a:solidFill>
              </a:defRPr>
            </a:lvl6pPr>
            <a:lvl7pPr marL="1353255" indent="0">
              <a:buNone/>
              <a:defRPr sz="789">
                <a:solidFill>
                  <a:schemeClr val="tx1">
                    <a:tint val="75000"/>
                  </a:schemeClr>
                </a:solidFill>
              </a:defRPr>
            </a:lvl7pPr>
            <a:lvl8pPr marL="1578797" indent="0">
              <a:buNone/>
              <a:defRPr sz="789">
                <a:solidFill>
                  <a:schemeClr val="tx1">
                    <a:tint val="75000"/>
                  </a:schemeClr>
                </a:solidFill>
              </a:defRPr>
            </a:lvl8pPr>
            <a:lvl9pPr marL="1804340" indent="0">
              <a:buNone/>
              <a:defRPr sz="789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09DEEA4-E2C9-2592-3B49-02FC94EDD07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2E0F6F3-2155-4643-9C87-B60B24C0FAF1}" type="datetimeFigureOut">
              <a:rPr lang="en-US" smtClean="0"/>
              <a:t>4/23/2024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516DA96-14F7-B482-9415-81E091D305D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F41CAB0-8466-2F47-D2DC-8505403717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678BA3-81EB-4FF0-B434-B593A56804A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1620026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7F9A687-B8A3-E782-393C-7DEB0849ACC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68E065-CA2C-3036-559C-89AAE6740194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519728" y="2846201"/>
            <a:ext cx="3212862" cy="6783857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DCBD7D4-1B4C-CFCB-EA96-CD1E36F178F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3827086" y="2846201"/>
            <a:ext cx="3212862" cy="6783857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2074626C-BC87-E02B-2C99-268B9387D8C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2E0F6F3-2155-4643-9C87-B60B24C0FAF1}" type="datetimeFigureOut">
              <a:rPr lang="en-US" smtClean="0"/>
              <a:t>4/23/2024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3C7E8206-92A9-0782-1904-B3FB3AA9F07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06CB4E09-9954-27A6-0F17-B940358BAB7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678BA3-81EB-4FF0-B434-B593A56804A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3151997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1C64D45-9247-715B-EDDB-AF42235C26D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20713" y="569241"/>
            <a:ext cx="6520220" cy="2066589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94748E91-7F98-40BC-E8E6-AEFB82503DB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520713" y="2620980"/>
            <a:ext cx="3198096" cy="1284501"/>
          </a:xfrm>
        </p:spPr>
        <p:txBody>
          <a:bodyPr anchor="b"/>
          <a:lstStyle>
            <a:lvl1pPr marL="0" indent="0">
              <a:buNone/>
              <a:defRPr sz="1184" b="1"/>
            </a:lvl1pPr>
            <a:lvl2pPr marL="225542" indent="0">
              <a:buNone/>
              <a:defRPr sz="987" b="1"/>
            </a:lvl2pPr>
            <a:lvl3pPr marL="451085" indent="0">
              <a:buNone/>
              <a:defRPr sz="888" b="1"/>
            </a:lvl3pPr>
            <a:lvl4pPr marL="676627" indent="0">
              <a:buNone/>
              <a:defRPr sz="789" b="1"/>
            </a:lvl4pPr>
            <a:lvl5pPr marL="902170" indent="0">
              <a:buNone/>
              <a:defRPr sz="789" b="1"/>
            </a:lvl5pPr>
            <a:lvl6pPr marL="1127712" indent="0">
              <a:buNone/>
              <a:defRPr sz="789" b="1"/>
            </a:lvl6pPr>
            <a:lvl7pPr marL="1353255" indent="0">
              <a:buNone/>
              <a:defRPr sz="789" b="1"/>
            </a:lvl7pPr>
            <a:lvl8pPr marL="1578797" indent="0">
              <a:buNone/>
              <a:defRPr sz="789" b="1"/>
            </a:lvl8pPr>
            <a:lvl9pPr marL="1804340" indent="0">
              <a:buNone/>
              <a:defRPr sz="789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460765AA-6433-1508-C9BA-0E7BDD9BEB1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520713" y="3905483"/>
            <a:ext cx="3198096" cy="574437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76C2E6B3-4962-6576-507A-F6DECD851361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3827087" y="2620980"/>
            <a:ext cx="3213846" cy="1284501"/>
          </a:xfrm>
        </p:spPr>
        <p:txBody>
          <a:bodyPr anchor="b"/>
          <a:lstStyle>
            <a:lvl1pPr marL="0" indent="0">
              <a:buNone/>
              <a:defRPr sz="1184" b="1"/>
            </a:lvl1pPr>
            <a:lvl2pPr marL="225542" indent="0">
              <a:buNone/>
              <a:defRPr sz="987" b="1"/>
            </a:lvl2pPr>
            <a:lvl3pPr marL="451085" indent="0">
              <a:buNone/>
              <a:defRPr sz="888" b="1"/>
            </a:lvl3pPr>
            <a:lvl4pPr marL="676627" indent="0">
              <a:buNone/>
              <a:defRPr sz="789" b="1"/>
            </a:lvl4pPr>
            <a:lvl5pPr marL="902170" indent="0">
              <a:buNone/>
              <a:defRPr sz="789" b="1"/>
            </a:lvl5pPr>
            <a:lvl6pPr marL="1127712" indent="0">
              <a:buNone/>
              <a:defRPr sz="789" b="1"/>
            </a:lvl6pPr>
            <a:lvl7pPr marL="1353255" indent="0">
              <a:buNone/>
              <a:defRPr sz="789" b="1"/>
            </a:lvl7pPr>
            <a:lvl8pPr marL="1578797" indent="0">
              <a:buNone/>
              <a:defRPr sz="789" b="1"/>
            </a:lvl8pPr>
            <a:lvl9pPr marL="1804340" indent="0">
              <a:buNone/>
              <a:defRPr sz="789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5F49BBC3-EAB6-EC44-9FE7-AC7E7710920E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3827087" y="3905483"/>
            <a:ext cx="3213846" cy="574437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C7A17794-3886-8FA0-8967-99DE156FB09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2E0F6F3-2155-4643-9C87-B60B24C0FAF1}" type="datetimeFigureOut">
              <a:rPr lang="en-US" smtClean="0"/>
              <a:t>4/23/2024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7EA78043-D629-E6B4-07AE-A5C7A3D642D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CDEF3026-CBAC-3C00-80E2-8D4000B256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678BA3-81EB-4FF0-B434-B593A56804A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8020931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9E5C2E3-D2ED-0180-0E8F-05B044CA3A0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EB5FBCA8-DEED-2575-AA22-A4F529A7A3D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2E0F6F3-2155-4643-9C87-B60B24C0FAF1}" type="datetimeFigureOut">
              <a:rPr lang="en-US" smtClean="0"/>
              <a:t>4/23/2024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4472832C-E62F-E434-7388-688B6667402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5833FE47-E479-F84C-9009-1D77C06366F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678BA3-81EB-4FF0-B434-B593A56804A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7931466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2AC1F5F5-E777-C8C8-8C66-CED190A19E0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2E0F6F3-2155-4643-9C87-B60B24C0FAF1}" type="datetimeFigureOut">
              <a:rPr lang="en-US" smtClean="0"/>
              <a:t>4/23/2024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6652C8CC-CB78-1D93-DE39-19190B65BFA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4D21F06-B7E2-554C-239A-5E18238DDAD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678BA3-81EB-4FF0-B434-B593A56804A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9977287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6ACB138-B54A-829B-A72C-3CABED6D2C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20714" y="712788"/>
            <a:ext cx="2438191" cy="2494756"/>
          </a:xfrm>
        </p:spPr>
        <p:txBody>
          <a:bodyPr anchor="b"/>
          <a:lstStyle>
            <a:lvl1pPr>
              <a:defRPr sz="1579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4B007D5-1567-3205-74A6-1B11FF2100B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213847" y="1539424"/>
            <a:ext cx="3827086" cy="7598117"/>
          </a:xfrm>
        </p:spPr>
        <p:txBody>
          <a:bodyPr/>
          <a:lstStyle>
            <a:lvl1pPr>
              <a:defRPr sz="1579"/>
            </a:lvl1pPr>
            <a:lvl2pPr>
              <a:defRPr sz="1381"/>
            </a:lvl2pPr>
            <a:lvl3pPr>
              <a:defRPr sz="1184"/>
            </a:lvl3pPr>
            <a:lvl4pPr>
              <a:defRPr sz="987"/>
            </a:lvl4pPr>
            <a:lvl5pPr>
              <a:defRPr sz="987"/>
            </a:lvl5pPr>
            <a:lvl6pPr>
              <a:defRPr sz="987"/>
            </a:lvl6pPr>
            <a:lvl7pPr>
              <a:defRPr sz="987"/>
            </a:lvl7pPr>
            <a:lvl8pPr>
              <a:defRPr sz="987"/>
            </a:lvl8pPr>
            <a:lvl9pPr>
              <a:defRPr sz="987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22EF49BE-E685-A3C6-6A81-B3FF6D906132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520714" y="3207544"/>
            <a:ext cx="2438191" cy="5942371"/>
          </a:xfrm>
        </p:spPr>
        <p:txBody>
          <a:bodyPr/>
          <a:lstStyle>
            <a:lvl1pPr marL="0" indent="0">
              <a:buNone/>
              <a:defRPr sz="789"/>
            </a:lvl1pPr>
            <a:lvl2pPr marL="225542" indent="0">
              <a:buNone/>
              <a:defRPr sz="691"/>
            </a:lvl2pPr>
            <a:lvl3pPr marL="451085" indent="0">
              <a:buNone/>
              <a:defRPr sz="592"/>
            </a:lvl3pPr>
            <a:lvl4pPr marL="676627" indent="0">
              <a:buNone/>
              <a:defRPr sz="494"/>
            </a:lvl4pPr>
            <a:lvl5pPr marL="902170" indent="0">
              <a:buNone/>
              <a:defRPr sz="494"/>
            </a:lvl5pPr>
            <a:lvl6pPr marL="1127712" indent="0">
              <a:buNone/>
              <a:defRPr sz="494"/>
            </a:lvl6pPr>
            <a:lvl7pPr marL="1353255" indent="0">
              <a:buNone/>
              <a:defRPr sz="494"/>
            </a:lvl7pPr>
            <a:lvl8pPr marL="1578797" indent="0">
              <a:buNone/>
              <a:defRPr sz="494"/>
            </a:lvl8pPr>
            <a:lvl9pPr marL="1804340" indent="0">
              <a:buNone/>
              <a:defRPr sz="494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58BEDECD-7E72-DFFC-BB5B-23624461A21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2E0F6F3-2155-4643-9C87-B60B24C0FAF1}" type="datetimeFigureOut">
              <a:rPr lang="en-US" smtClean="0"/>
              <a:t>4/23/2024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C8B68EA7-2550-2475-5232-E19CED58E7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E7100B9-53C0-CEAE-E583-A007A8F5840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678BA3-81EB-4FF0-B434-B593A56804A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9379417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0234D8F-7E9F-2719-231F-5C71B120F7C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20714" y="712788"/>
            <a:ext cx="2438191" cy="2494756"/>
          </a:xfrm>
        </p:spPr>
        <p:txBody>
          <a:bodyPr anchor="b"/>
          <a:lstStyle>
            <a:lvl1pPr>
              <a:defRPr sz="1579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40E87C09-6966-30DB-1311-8F5C25203323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3213847" y="1539424"/>
            <a:ext cx="3827086" cy="7598117"/>
          </a:xfrm>
        </p:spPr>
        <p:txBody>
          <a:bodyPr/>
          <a:lstStyle>
            <a:lvl1pPr marL="0" indent="0">
              <a:buNone/>
              <a:defRPr sz="1579"/>
            </a:lvl1pPr>
            <a:lvl2pPr marL="225542" indent="0">
              <a:buNone/>
              <a:defRPr sz="1381"/>
            </a:lvl2pPr>
            <a:lvl3pPr marL="451085" indent="0">
              <a:buNone/>
              <a:defRPr sz="1184"/>
            </a:lvl3pPr>
            <a:lvl4pPr marL="676627" indent="0">
              <a:buNone/>
              <a:defRPr sz="987"/>
            </a:lvl4pPr>
            <a:lvl5pPr marL="902170" indent="0">
              <a:buNone/>
              <a:defRPr sz="987"/>
            </a:lvl5pPr>
            <a:lvl6pPr marL="1127712" indent="0">
              <a:buNone/>
              <a:defRPr sz="987"/>
            </a:lvl6pPr>
            <a:lvl7pPr marL="1353255" indent="0">
              <a:buNone/>
              <a:defRPr sz="987"/>
            </a:lvl7pPr>
            <a:lvl8pPr marL="1578797" indent="0">
              <a:buNone/>
              <a:defRPr sz="987"/>
            </a:lvl8pPr>
            <a:lvl9pPr marL="1804340" indent="0">
              <a:buNone/>
              <a:defRPr sz="987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11948E50-D05A-3E3A-5CD4-027DF630F984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520714" y="3207544"/>
            <a:ext cx="2438191" cy="5942371"/>
          </a:xfrm>
        </p:spPr>
        <p:txBody>
          <a:bodyPr/>
          <a:lstStyle>
            <a:lvl1pPr marL="0" indent="0">
              <a:buNone/>
              <a:defRPr sz="789"/>
            </a:lvl1pPr>
            <a:lvl2pPr marL="225542" indent="0">
              <a:buNone/>
              <a:defRPr sz="691"/>
            </a:lvl2pPr>
            <a:lvl3pPr marL="451085" indent="0">
              <a:buNone/>
              <a:defRPr sz="592"/>
            </a:lvl3pPr>
            <a:lvl4pPr marL="676627" indent="0">
              <a:buNone/>
              <a:defRPr sz="494"/>
            </a:lvl4pPr>
            <a:lvl5pPr marL="902170" indent="0">
              <a:buNone/>
              <a:defRPr sz="494"/>
            </a:lvl5pPr>
            <a:lvl6pPr marL="1127712" indent="0">
              <a:buNone/>
              <a:defRPr sz="494"/>
            </a:lvl6pPr>
            <a:lvl7pPr marL="1353255" indent="0">
              <a:buNone/>
              <a:defRPr sz="494"/>
            </a:lvl7pPr>
            <a:lvl8pPr marL="1578797" indent="0">
              <a:buNone/>
              <a:defRPr sz="494"/>
            </a:lvl8pPr>
            <a:lvl9pPr marL="1804340" indent="0">
              <a:buNone/>
              <a:defRPr sz="494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BAD30F70-9101-2E8A-8BBA-C49617E2D08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2E0F6F3-2155-4643-9C87-B60B24C0FAF1}" type="datetimeFigureOut">
              <a:rPr lang="en-US" smtClean="0"/>
              <a:t>4/23/2024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0D37B24A-FF04-7ACD-91B9-87C706D2BA3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EF46288-24D8-B37D-F72D-A1A6249FB1C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678BA3-81EB-4FF0-B434-B593A56804A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3872048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EC81264-B3E4-4479-454E-DFCB719050F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DDC089A6-44C0-A17E-CEEC-4EFE861F8BBB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34BE687-23B1-85D0-F872-E9DE7F64EF0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2E0F6F3-2155-4643-9C87-B60B24C0FAF1}" type="datetimeFigureOut">
              <a:rPr lang="en-US" smtClean="0"/>
              <a:t>4/23/2024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F2A5EEC-BDFD-F064-374E-31612182AE9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B7BA74A-1FAE-588B-6ABE-84DFD4739AE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678BA3-81EB-4FF0-B434-B593A56804A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7455453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EC9F91AC-305F-9B71-F663-FCE6A1339F41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5409893" y="569240"/>
            <a:ext cx="1630055" cy="9060817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6970F580-64EF-5556-8777-9A9933B89E65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519728" y="569240"/>
            <a:ext cx="4795669" cy="9060817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0DF9DF7-52D1-901C-64E4-64E8CCBABB8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2E0F6F3-2155-4643-9C87-B60B24C0FAF1}" type="datetimeFigureOut">
              <a:rPr lang="en-US" smtClean="0"/>
              <a:t>4/23/2024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41684A8-F3E1-4B58-2226-2FA73F604FC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6E3A300-19A8-A43E-484B-AD05E6A999F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678BA3-81EB-4FF0-B434-B593A56804A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8916825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D64E0DB2-85A3-259A-89D6-7C9D60D641B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19729" y="569241"/>
            <a:ext cx="6520220" cy="2066589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09BB9282-C007-03C9-1BBA-196C57F61AB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519729" y="2846201"/>
            <a:ext cx="6520220" cy="678385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75740A2-7DCD-FC21-141A-D1195E4E08A4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519729" y="9909729"/>
            <a:ext cx="1700927" cy="56924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592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2E0F6F3-2155-4643-9C87-B60B24C0FAF1}" type="datetimeFigureOut">
              <a:rPr lang="en-US" smtClean="0"/>
              <a:t>4/23/2024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803E85B-C242-8884-16FE-F104ECE39E9F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504144" y="9909729"/>
            <a:ext cx="2551390" cy="56924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592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3135FA7-29DA-C5F0-3735-4C4EF528F2C8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5339022" y="9909729"/>
            <a:ext cx="1700927" cy="56924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592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A678BA3-81EB-4FF0-B434-B593A56804A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6844273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451085" rtl="0" eaLnBrk="1" latinLnBrk="0" hangingPunct="1">
        <a:lnSpc>
          <a:spcPct val="90000"/>
        </a:lnSpc>
        <a:spcBef>
          <a:spcPct val="0"/>
        </a:spcBef>
        <a:buNone/>
        <a:defRPr sz="2171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112772" indent="-112772" algn="l" defTabSz="451085" rtl="0" eaLnBrk="1" latinLnBrk="0" hangingPunct="1">
        <a:lnSpc>
          <a:spcPct val="90000"/>
        </a:lnSpc>
        <a:spcBef>
          <a:spcPts val="494"/>
        </a:spcBef>
        <a:buFont typeface="Arial" panose="020B0604020202020204" pitchFamily="34" charset="0"/>
        <a:buChar char="•"/>
        <a:defRPr sz="1381" kern="1200">
          <a:solidFill>
            <a:schemeClr val="tx1"/>
          </a:solidFill>
          <a:latin typeface="+mn-lt"/>
          <a:ea typeface="+mn-ea"/>
          <a:cs typeface="+mn-cs"/>
        </a:defRPr>
      </a:lvl1pPr>
      <a:lvl2pPr marL="338314" indent="-112772" algn="l" defTabSz="451085" rtl="0" eaLnBrk="1" latinLnBrk="0" hangingPunct="1">
        <a:lnSpc>
          <a:spcPct val="90000"/>
        </a:lnSpc>
        <a:spcBef>
          <a:spcPts val="246"/>
        </a:spcBef>
        <a:buFont typeface="Arial" panose="020B0604020202020204" pitchFamily="34" charset="0"/>
        <a:buChar char="•"/>
        <a:defRPr sz="1184" kern="1200">
          <a:solidFill>
            <a:schemeClr val="tx1"/>
          </a:solidFill>
          <a:latin typeface="+mn-lt"/>
          <a:ea typeface="+mn-ea"/>
          <a:cs typeface="+mn-cs"/>
        </a:defRPr>
      </a:lvl2pPr>
      <a:lvl3pPr marL="563857" indent="-112772" algn="l" defTabSz="451085" rtl="0" eaLnBrk="1" latinLnBrk="0" hangingPunct="1">
        <a:lnSpc>
          <a:spcPct val="90000"/>
        </a:lnSpc>
        <a:spcBef>
          <a:spcPts val="246"/>
        </a:spcBef>
        <a:buFont typeface="Arial" panose="020B0604020202020204" pitchFamily="34" charset="0"/>
        <a:buChar char="•"/>
        <a:defRPr sz="987" kern="1200">
          <a:solidFill>
            <a:schemeClr val="tx1"/>
          </a:solidFill>
          <a:latin typeface="+mn-lt"/>
          <a:ea typeface="+mn-ea"/>
          <a:cs typeface="+mn-cs"/>
        </a:defRPr>
      </a:lvl3pPr>
      <a:lvl4pPr marL="789399" indent="-112772" algn="l" defTabSz="451085" rtl="0" eaLnBrk="1" latinLnBrk="0" hangingPunct="1">
        <a:lnSpc>
          <a:spcPct val="90000"/>
        </a:lnSpc>
        <a:spcBef>
          <a:spcPts val="246"/>
        </a:spcBef>
        <a:buFont typeface="Arial" panose="020B0604020202020204" pitchFamily="34" charset="0"/>
        <a:buChar char="•"/>
        <a:defRPr sz="888" kern="1200">
          <a:solidFill>
            <a:schemeClr val="tx1"/>
          </a:solidFill>
          <a:latin typeface="+mn-lt"/>
          <a:ea typeface="+mn-ea"/>
          <a:cs typeface="+mn-cs"/>
        </a:defRPr>
      </a:lvl4pPr>
      <a:lvl5pPr marL="1014942" indent="-112772" algn="l" defTabSz="451085" rtl="0" eaLnBrk="1" latinLnBrk="0" hangingPunct="1">
        <a:lnSpc>
          <a:spcPct val="90000"/>
        </a:lnSpc>
        <a:spcBef>
          <a:spcPts val="246"/>
        </a:spcBef>
        <a:buFont typeface="Arial" panose="020B0604020202020204" pitchFamily="34" charset="0"/>
        <a:buChar char="•"/>
        <a:defRPr sz="888" kern="1200">
          <a:solidFill>
            <a:schemeClr val="tx1"/>
          </a:solidFill>
          <a:latin typeface="+mn-lt"/>
          <a:ea typeface="+mn-ea"/>
          <a:cs typeface="+mn-cs"/>
        </a:defRPr>
      </a:lvl5pPr>
      <a:lvl6pPr marL="1240484" indent="-112772" algn="l" defTabSz="451085" rtl="0" eaLnBrk="1" latinLnBrk="0" hangingPunct="1">
        <a:lnSpc>
          <a:spcPct val="90000"/>
        </a:lnSpc>
        <a:spcBef>
          <a:spcPts val="246"/>
        </a:spcBef>
        <a:buFont typeface="Arial" panose="020B0604020202020204" pitchFamily="34" charset="0"/>
        <a:buChar char="•"/>
        <a:defRPr sz="888" kern="1200">
          <a:solidFill>
            <a:schemeClr val="tx1"/>
          </a:solidFill>
          <a:latin typeface="+mn-lt"/>
          <a:ea typeface="+mn-ea"/>
          <a:cs typeface="+mn-cs"/>
        </a:defRPr>
      </a:lvl6pPr>
      <a:lvl7pPr marL="1466027" indent="-112772" algn="l" defTabSz="451085" rtl="0" eaLnBrk="1" latinLnBrk="0" hangingPunct="1">
        <a:lnSpc>
          <a:spcPct val="90000"/>
        </a:lnSpc>
        <a:spcBef>
          <a:spcPts val="246"/>
        </a:spcBef>
        <a:buFont typeface="Arial" panose="020B0604020202020204" pitchFamily="34" charset="0"/>
        <a:buChar char="•"/>
        <a:defRPr sz="888" kern="1200">
          <a:solidFill>
            <a:schemeClr val="tx1"/>
          </a:solidFill>
          <a:latin typeface="+mn-lt"/>
          <a:ea typeface="+mn-ea"/>
          <a:cs typeface="+mn-cs"/>
        </a:defRPr>
      </a:lvl7pPr>
      <a:lvl8pPr marL="1691569" indent="-112772" algn="l" defTabSz="451085" rtl="0" eaLnBrk="1" latinLnBrk="0" hangingPunct="1">
        <a:lnSpc>
          <a:spcPct val="90000"/>
        </a:lnSpc>
        <a:spcBef>
          <a:spcPts val="246"/>
        </a:spcBef>
        <a:buFont typeface="Arial" panose="020B0604020202020204" pitchFamily="34" charset="0"/>
        <a:buChar char="•"/>
        <a:defRPr sz="888" kern="1200">
          <a:solidFill>
            <a:schemeClr val="tx1"/>
          </a:solidFill>
          <a:latin typeface="+mn-lt"/>
          <a:ea typeface="+mn-ea"/>
          <a:cs typeface="+mn-cs"/>
        </a:defRPr>
      </a:lvl8pPr>
      <a:lvl9pPr marL="1917111" indent="-112772" algn="l" defTabSz="451085" rtl="0" eaLnBrk="1" latinLnBrk="0" hangingPunct="1">
        <a:lnSpc>
          <a:spcPct val="90000"/>
        </a:lnSpc>
        <a:spcBef>
          <a:spcPts val="246"/>
        </a:spcBef>
        <a:buFont typeface="Arial" panose="020B0604020202020204" pitchFamily="34" charset="0"/>
        <a:buChar char="•"/>
        <a:defRPr sz="888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1085" rtl="0" eaLnBrk="1" latinLnBrk="0" hangingPunct="1">
        <a:defRPr sz="888" kern="1200">
          <a:solidFill>
            <a:schemeClr val="tx1"/>
          </a:solidFill>
          <a:latin typeface="+mn-lt"/>
          <a:ea typeface="+mn-ea"/>
          <a:cs typeface="+mn-cs"/>
        </a:defRPr>
      </a:lvl1pPr>
      <a:lvl2pPr marL="225542" algn="l" defTabSz="451085" rtl="0" eaLnBrk="1" latinLnBrk="0" hangingPunct="1">
        <a:defRPr sz="888" kern="1200">
          <a:solidFill>
            <a:schemeClr val="tx1"/>
          </a:solidFill>
          <a:latin typeface="+mn-lt"/>
          <a:ea typeface="+mn-ea"/>
          <a:cs typeface="+mn-cs"/>
        </a:defRPr>
      </a:lvl2pPr>
      <a:lvl3pPr marL="451085" algn="l" defTabSz="451085" rtl="0" eaLnBrk="1" latinLnBrk="0" hangingPunct="1">
        <a:defRPr sz="888" kern="1200">
          <a:solidFill>
            <a:schemeClr val="tx1"/>
          </a:solidFill>
          <a:latin typeface="+mn-lt"/>
          <a:ea typeface="+mn-ea"/>
          <a:cs typeface="+mn-cs"/>
        </a:defRPr>
      </a:lvl3pPr>
      <a:lvl4pPr marL="676627" algn="l" defTabSz="451085" rtl="0" eaLnBrk="1" latinLnBrk="0" hangingPunct="1">
        <a:defRPr sz="888" kern="1200">
          <a:solidFill>
            <a:schemeClr val="tx1"/>
          </a:solidFill>
          <a:latin typeface="+mn-lt"/>
          <a:ea typeface="+mn-ea"/>
          <a:cs typeface="+mn-cs"/>
        </a:defRPr>
      </a:lvl4pPr>
      <a:lvl5pPr marL="902170" algn="l" defTabSz="451085" rtl="0" eaLnBrk="1" latinLnBrk="0" hangingPunct="1">
        <a:defRPr sz="888" kern="1200">
          <a:solidFill>
            <a:schemeClr val="tx1"/>
          </a:solidFill>
          <a:latin typeface="+mn-lt"/>
          <a:ea typeface="+mn-ea"/>
          <a:cs typeface="+mn-cs"/>
        </a:defRPr>
      </a:lvl5pPr>
      <a:lvl6pPr marL="1127712" algn="l" defTabSz="451085" rtl="0" eaLnBrk="1" latinLnBrk="0" hangingPunct="1">
        <a:defRPr sz="888" kern="1200">
          <a:solidFill>
            <a:schemeClr val="tx1"/>
          </a:solidFill>
          <a:latin typeface="+mn-lt"/>
          <a:ea typeface="+mn-ea"/>
          <a:cs typeface="+mn-cs"/>
        </a:defRPr>
      </a:lvl6pPr>
      <a:lvl7pPr marL="1353255" algn="l" defTabSz="451085" rtl="0" eaLnBrk="1" latinLnBrk="0" hangingPunct="1">
        <a:defRPr sz="888" kern="1200">
          <a:solidFill>
            <a:schemeClr val="tx1"/>
          </a:solidFill>
          <a:latin typeface="+mn-lt"/>
          <a:ea typeface="+mn-ea"/>
          <a:cs typeface="+mn-cs"/>
        </a:defRPr>
      </a:lvl7pPr>
      <a:lvl8pPr marL="1578797" algn="l" defTabSz="451085" rtl="0" eaLnBrk="1" latinLnBrk="0" hangingPunct="1">
        <a:defRPr sz="888" kern="1200">
          <a:solidFill>
            <a:schemeClr val="tx1"/>
          </a:solidFill>
          <a:latin typeface="+mn-lt"/>
          <a:ea typeface="+mn-ea"/>
          <a:cs typeface="+mn-cs"/>
        </a:defRPr>
      </a:lvl8pPr>
      <a:lvl9pPr marL="1804340" algn="l" defTabSz="451085" rtl="0" eaLnBrk="1" latinLnBrk="0" hangingPunct="1">
        <a:defRPr sz="888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EMF"/><Relationship Id="rId2" Type="http://schemas.openxmlformats.org/officeDocument/2006/relationships/image" Target="../media/image1.EMF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.EMF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25D465BA-7E04-098B-0834-DAB64D3FAE01}"/>
              </a:ext>
            </a:extLst>
          </p:cNvPr>
          <p:cNvPicPr>
            <a:picLocks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6840" y="10002600"/>
            <a:ext cx="6645960" cy="232200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E46F9056-0458-F581-24ED-EF2628336186}"/>
              </a:ext>
            </a:extLst>
          </p:cNvPr>
          <p:cNvPicPr>
            <a:picLocks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6840" y="744840"/>
            <a:ext cx="4407840" cy="3657240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C415E494-F5C6-4928-096E-5970213A06B5}"/>
              </a:ext>
            </a:extLst>
          </p:cNvPr>
          <p:cNvSpPr txBox="1"/>
          <p:nvPr/>
        </p:nvSpPr>
        <p:spPr>
          <a:xfrm>
            <a:off x="5044680" y="744840"/>
            <a:ext cx="2058120" cy="515526"/>
          </a:xfrm>
          <a:prstGeom prst="rect">
            <a:avLst/>
          </a:prstGeom>
          <a:noFill/>
        </p:spPr>
        <p:txBody>
          <a:bodyPr vert="horz" lIns="0" tIns="0" rIns="0" bIns="0" rtlCol="0">
            <a:spAutoFit/>
          </a:bodyPr>
          <a:lstStyle/>
          <a:p>
            <a:pPr>
              <a:lnSpc>
                <a:spcPts val="1000"/>
              </a:lnSpc>
            </a:pPr>
            <a:r>
              <a:rPr lang="en-US" sz="900">
                <a:latin typeface="Courier New" panose="02070309020205020404" pitchFamily="49" charset="0"/>
              </a:rPr>
              <a:t>Volt           : 20.00 kV</a:t>
            </a:r>
          </a:p>
          <a:p>
            <a:pPr>
              <a:lnSpc>
                <a:spcPts val="1000"/>
              </a:lnSpc>
            </a:pPr>
            <a:r>
              <a:rPr lang="en-US" sz="900">
                <a:latin typeface="Courier New" panose="02070309020205020404" pitchFamily="49" charset="0"/>
              </a:rPr>
              <a:t>Mag.           : x 450</a:t>
            </a:r>
          </a:p>
          <a:p>
            <a:pPr>
              <a:lnSpc>
                <a:spcPts val="1000"/>
              </a:lnSpc>
            </a:pPr>
            <a:r>
              <a:rPr lang="en-US" sz="900">
                <a:latin typeface="Courier New" panose="02070309020205020404" pitchFamily="49" charset="0"/>
              </a:rPr>
              <a:t>Date           : 2024/04/23</a:t>
            </a:r>
          </a:p>
          <a:p>
            <a:pPr>
              <a:lnSpc>
                <a:spcPts val="1000"/>
              </a:lnSpc>
            </a:pPr>
            <a:r>
              <a:rPr lang="en-US" sz="900">
                <a:latin typeface="Courier New" panose="02070309020205020404" pitchFamily="49" charset="0"/>
              </a:rPr>
              <a:t>Pixel          : 1280 x 960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0C65DCE1-81AC-B3F2-49C9-6AB459A9FE97}"/>
              </a:ext>
            </a:extLst>
          </p:cNvPr>
          <p:cNvSpPr txBox="1"/>
          <p:nvPr/>
        </p:nvSpPr>
        <p:spPr>
          <a:xfrm>
            <a:off x="456840" y="456840"/>
            <a:ext cx="6645960" cy="251992"/>
          </a:xfrm>
          <a:prstGeom prst="rect">
            <a:avLst/>
          </a:prstGeom>
          <a:noFill/>
        </p:spPr>
        <p:txBody>
          <a:bodyPr vert="horz" lIns="0" tIns="0" rIns="0" bIns="0" rtlCol="0">
            <a:spAutoFit/>
          </a:bodyPr>
          <a:lstStyle/>
          <a:p>
            <a:pPr>
              <a:lnSpc>
                <a:spcPts val="1900"/>
              </a:lnSpc>
            </a:pPr>
            <a:r>
              <a:rPr lang="en-US">
                <a:latin typeface="Courier New" panose="02070309020205020404" pitchFamily="49" charset="0"/>
              </a:rPr>
              <a:t>001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54CD3259-2DE2-FA9D-CB09-4E85492E2A0A}"/>
              </a:ext>
            </a:extLst>
          </p:cNvPr>
          <p:cNvPicPr>
            <a:picLocks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6840" y="4582080"/>
            <a:ext cx="6645960" cy="2742840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10BED57B-3760-2B76-5602-F66DA9A678D1}"/>
              </a:ext>
            </a:extLst>
          </p:cNvPr>
          <p:cNvSpPr txBox="1"/>
          <p:nvPr/>
        </p:nvSpPr>
        <p:spPr>
          <a:xfrm>
            <a:off x="5302800" y="4582080"/>
            <a:ext cx="1800000" cy="1541448"/>
          </a:xfrm>
          <a:prstGeom prst="rect">
            <a:avLst/>
          </a:prstGeom>
          <a:noFill/>
        </p:spPr>
        <p:txBody>
          <a:bodyPr vert="horz" lIns="0" tIns="0" rIns="0" bIns="0" rtlCol="0">
            <a:spAutoFit/>
          </a:bodyPr>
          <a:lstStyle/>
          <a:p>
            <a:pPr>
              <a:lnSpc>
                <a:spcPts val="1000"/>
              </a:lnSpc>
            </a:pPr>
            <a:r>
              <a:rPr lang="en-US" sz="900">
                <a:latin typeface="Courier New" panose="02070309020205020404" pitchFamily="49" charset="0"/>
              </a:rPr>
              <a:t>Acquisition Condition</a:t>
            </a:r>
          </a:p>
          <a:p>
            <a:pPr>
              <a:lnSpc>
                <a:spcPts val="1000"/>
              </a:lnSpc>
            </a:pPr>
            <a:r>
              <a:rPr lang="en-US" sz="900">
                <a:latin typeface="Courier New" panose="02070309020205020404" pitchFamily="49" charset="0"/>
              </a:rPr>
              <a:t>Instrument     : IT100</a:t>
            </a:r>
          </a:p>
          <a:p>
            <a:pPr>
              <a:lnSpc>
                <a:spcPts val="1000"/>
              </a:lnSpc>
            </a:pPr>
            <a:r>
              <a:rPr lang="en-US" sz="900">
                <a:latin typeface="Courier New" panose="02070309020205020404" pitchFamily="49" charset="0"/>
              </a:rPr>
              <a:t>Volt           : 20.00 kV</a:t>
            </a:r>
          </a:p>
          <a:p>
            <a:pPr>
              <a:lnSpc>
                <a:spcPts val="1000"/>
              </a:lnSpc>
            </a:pPr>
            <a:r>
              <a:rPr lang="en-US" sz="900">
                <a:latin typeface="Courier New" panose="02070309020205020404" pitchFamily="49" charset="0"/>
              </a:rPr>
              <a:t>Current        : ---</a:t>
            </a:r>
          </a:p>
          <a:p>
            <a:pPr>
              <a:lnSpc>
                <a:spcPts val="1000"/>
              </a:lnSpc>
            </a:pPr>
            <a:r>
              <a:rPr lang="en-US" sz="900">
                <a:latin typeface="Courier New" panose="02070309020205020404" pitchFamily="49" charset="0"/>
              </a:rPr>
              <a:t>Process Time   : T4</a:t>
            </a:r>
          </a:p>
          <a:p>
            <a:pPr>
              <a:lnSpc>
                <a:spcPts val="1000"/>
              </a:lnSpc>
            </a:pPr>
            <a:r>
              <a:rPr lang="en-US" sz="900">
                <a:latin typeface="Courier New" panose="02070309020205020404" pitchFamily="49" charset="0"/>
              </a:rPr>
              <a:t>Live time      : 57.99 sec.</a:t>
            </a:r>
          </a:p>
          <a:p>
            <a:pPr>
              <a:lnSpc>
                <a:spcPts val="1000"/>
              </a:lnSpc>
            </a:pPr>
            <a:r>
              <a:rPr lang="en-US" sz="900">
                <a:latin typeface="Courier New" panose="02070309020205020404" pitchFamily="49" charset="0"/>
              </a:rPr>
              <a:t>Real Time      : 60.00 sec.</a:t>
            </a:r>
          </a:p>
          <a:p>
            <a:pPr>
              <a:lnSpc>
                <a:spcPts val="1000"/>
              </a:lnSpc>
            </a:pPr>
            <a:r>
              <a:rPr lang="en-US" sz="900">
                <a:latin typeface="Courier New" panose="02070309020205020404" pitchFamily="49" charset="0"/>
              </a:rPr>
              <a:t>DeadTime       : 3.00 %</a:t>
            </a:r>
          </a:p>
          <a:p>
            <a:pPr>
              <a:lnSpc>
                <a:spcPts val="1000"/>
              </a:lnSpc>
            </a:pPr>
            <a:r>
              <a:rPr lang="en-US" sz="900">
                <a:latin typeface="Courier New" panose="02070309020205020404" pitchFamily="49" charset="0"/>
              </a:rPr>
              <a:t>Count Rate     : 639.00 CPS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8B5566AA-52EC-8A46-98EE-7B408698F010}"/>
              </a:ext>
            </a:extLst>
          </p:cNvPr>
          <p:cNvSpPr txBox="1"/>
          <p:nvPr/>
        </p:nvSpPr>
        <p:spPr>
          <a:xfrm>
            <a:off x="456840" y="7504920"/>
            <a:ext cx="6645960" cy="772006"/>
          </a:xfrm>
          <a:prstGeom prst="rect">
            <a:avLst/>
          </a:prstGeom>
          <a:noFill/>
        </p:spPr>
        <p:txBody>
          <a:bodyPr vert="horz" lIns="0" tIns="0" rIns="0" bIns="0" rtlCol="0">
            <a:spAutoFit/>
          </a:bodyPr>
          <a:lstStyle/>
          <a:p>
            <a:pPr>
              <a:lnSpc>
                <a:spcPts val="1000"/>
              </a:lnSpc>
            </a:pPr>
            <a:r>
              <a:rPr lang="en-US" sz="900">
                <a:latin typeface="Courier New" panose="02070309020205020404" pitchFamily="49" charset="0"/>
              </a:rPr>
              <a:t>Formula	mass%	Atom%	Sigma	Net	K ratio	Line	</a:t>
            </a:r>
          </a:p>
          <a:p>
            <a:pPr>
              <a:lnSpc>
                <a:spcPts val="1000"/>
              </a:lnSpc>
            </a:pPr>
            <a:r>
              <a:rPr lang="pt-BR" sz="900">
                <a:latin typeface="Courier New" panose="02070309020205020404" pitchFamily="49" charset="0"/>
              </a:rPr>
              <a:t>O	13.13	48.21	0.09	9291	0.0075354	K</a:t>
            </a:r>
          </a:p>
          <a:p>
            <a:pPr>
              <a:lnSpc>
                <a:spcPts val="1000"/>
              </a:lnSpc>
            </a:pPr>
            <a:r>
              <a:rPr lang="it-IT" sz="900">
                <a:latin typeface="Courier New" panose="02070309020205020404" pitchFamily="49" charset="0"/>
              </a:rPr>
              <a:t>Si	1.20	2.52	0.08	1110	0.0003598	K</a:t>
            </a:r>
          </a:p>
          <a:p>
            <a:pPr>
              <a:lnSpc>
                <a:spcPts val="1000"/>
              </a:lnSpc>
            </a:pPr>
            <a:r>
              <a:rPr lang="pl-PL" sz="900">
                <a:latin typeface="Courier New" panose="02070309020205020404" pitchFamily="49" charset="0"/>
              </a:rPr>
              <a:t>Co	18.32	18.26	0.22	7094	0.0086246	K</a:t>
            </a:r>
          </a:p>
          <a:p>
            <a:pPr>
              <a:lnSpc>
                <a:spcPts val="1000"/>
              </a:lnSpc>
            </a:pPr>
            <a:r>
              <a:rPr lang="nl-NL" sz="900">
                <a:latin typeface="Courier New" panose="02070309020205020404" pitchFamily="49" charset="0"/>
              </a:rPr>
              <a:t>Te	67.34	31.00	0.48	34765	0.0280452	L</a:t>
            </a:r>
          </a:p>
          <a:p>
            <a:pPr>
              <a:lnSpc>
                <a:spcPts val="1000"/>
              </a:lnSpc>
            </a:pPr>
            <a:r>
              <a:rPr lang="en-US" sz="900">
                <a:latin typeface="Courier New" panose="02070309020205020404" pitchFamily="49" charset="0"/>
              </a:rPr>
              <a:t>Total	100.00	100.00</a:t>
            </a:r>
          </a:p>
        </p:txBody>
      </p:sp>
    </p:spTree>
    <p:extLst>
      <p:ext uri="{BB962C8B-B14F-4D97-AF65-F5344CB8AC3E}">
        <p14:creationId xmlns:p14="http://schemas.microsoft.com/office/powerpoint/2010/main" val="3035511518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129</Words>
  <Application>Microsoft Office PowerPoint</Application>
  <PresentationFormat>Custom</PresentationFormat>
  <Paragraphs>20</Paragraphs>
  <Slides>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6" baseType="lpstr">
      <vt:lpstr>Arial</vt:lpstr>
      <vt:lpstr>Calibri</vt:lpstr>
      <vt:lpstr>Calibri Light</vt:lpstr>
      <vt:lpstr>Courier New</vt:lpstr>
      <vt:lpstr>Office Theme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JEOL</dc:creator>
  <cp:lastModifiedBy>JEOL</cp:lastModifiedBy>
  <cp:revision>1</cp:revision>
  <dcterms:created xsi:type="dcterms:W3CDTF">2024-04-23T17:48:47Z</dcterms:created>
  <dcterms:modified xsi:type="dcterms:W3CDTF">2024-04-23T17:48:56Z</dcterms:modified>
</cp:coreProperties>
</file>