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A500-3BFF-312E-CD39-3735F9BCD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6C3A0-4802-8949-97C3-8B6277C5A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7027F-11E8-140C-1954-B6FCF41A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A99B7-5403-4119-27BF-88053576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C8ADC-8FC4-03CD-F78D-86385167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0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0D09-19B2-8E2D-13A9-36343F3E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C0750-6662-8DA3-7F55-110FEBE9A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6DA0B-B050-8C50-4F20-61D6A4F4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7A833-928B-93C8-521A-DDA20214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34E67-F7E4-9395-C276-74D74EDB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9F579-9B97-3C91-382B-8F9085B6C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D4EB5-E507-936A-F189-FD755F6E3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548C1-C57B-D3B7-9331-B8F0D85A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158F0-EA06-72A6-D6CC-F39E25BA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E319F-DC68-ADED-E1D6-1E0F0918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1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6372-4199-CAF3-8DC6-CA063200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E898-9CE6-EC70-1ABC-0BEFA96A4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DB0EE-8BDF-9E47-E787-9B6445D0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B1257-DE94-C2E4-17D9-C271D059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5928B-77CE-DCA5-8C0D-737DDE3D9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A7BAC-8F6A-358E-AB1C-4E202396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19AC7-0E46-84AB-3100-DAA467282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93FE2-EE79-8DB7-A312-C678663C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B748A-D39B-9925-6E71-37F1151A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8751E-6FA6-F3A8-18EE-2C1732D3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5F99-72BB-19C9-8F5C-34459DF6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934B-052A-E8D5-E3C4-61C4C0349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939AA-348A-1A4F-60C4-B5BDE94C8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EB0F0-EEA2-749C-33C6-E2020AB1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96F93-E07F-6483-8F50-8AAA5756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8AD91-2779-29F5-3EAA-376CFBD0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1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F5B6-B1D7-B681-C9F5-64A0611A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961C4-9F6F-A54D-C378-A849091D1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98E1D-FF8B-3395-4DCF-176AB132F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3D3C4-3C91-2BC8-1572-A5B226D4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42B08-6465-EAC8-F052-0F394E7AB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B192E-F044-93AA-9C19-8F09FC1D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82BB2A-DCF0-21FE-0F02-64C63D0F1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90896B-2F1F-B976-3771-905F5495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0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4A42-1D5C-A3D1-A72F-41FED5CF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684B-466E-7311-6C09-162538CB5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C285B-7F25-DF94-E080-D93C4A3E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F673E-9EB3-8E8A-D4EA-F1CA6F5D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0C8EDA-5B0B-420F-8045-7602465E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E7CF4-5CB9-953F-331A-58385286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C5733-9B0B-BF7B-B14D-39973C4F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8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9147-6A23-6194-C25E-04E12168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6171-E91C-49A2-81D5-DA25F5E3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6B98F-D166-CFAA-7B2C-41BEC63F8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5DDB6-CFB7-F2B4-64DB-6ED5DB96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285C2-477F-7264-94BD-2009C0D9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7E696-9BB6-33E2-8580-CDDC1883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1D36-CA1E-256E-1DEE-84C81BAB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37897-3A0E-682B-29B1-F2554BF64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223F0-498B-3454-B3BA-B6C9B9F57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ACEAF-F8A3-3DF2-57A5-FFBA82D9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3EE88-243E-FC95-0302-05B6F5100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D7562-5AE4-02C8-3677-AA2974A5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5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9C4F51-C214-0927-682D-A7007B26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8E7BF-AC25-30C8-C7EF-61D5FB55F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5891-406E-567F-E17C-50FD6D5FA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2765-0EA4-41FF-8B3B-965673286D7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0DEC6-6058-DEDB-F36E-9D9CA338F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6C912-2869-0B39-D387-9CDAA421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B25F-44E7-447B-B13D-5046C776B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173441-8D74-D600-C6DB-BE8EBEDBCF6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3420DB-37FE-03EF-6909-AE0C103DE89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55DBC04-6A4B-58A3-F45A-1AFF6B58266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56858-6164-0E69-617C-5E04901F933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007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57F1C0-7C28-66B1-5A1C-05951F21314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FD9ECC-029F-937A-AE31-96617D1A54E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321.00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7AA77A-6B92-395A-C29E-212220004EE5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4.62	22.32	0.08	1487	0.0012028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0.34	0.92	0.06	141	0.0000455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27.05	35.52	0.38	4878	0.0059146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68.00	41.24	0.72	16255	0.0130766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16340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2024-04-23T17:41:27Z</dcterms:created>
  <dcterms:modified xsi:type="dcterms:W3CDTF">2024-04-23T17:41:33Z</dcterms:modified>
</cp:coreProperties>
</file>