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2B625-B160-C19A-FC2A-5A73DFE67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788C5-9CFB-C660-6DD9-A67E53C33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9F71-7C31-89DB-A574-8A6000A7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E019A-B243-A0DA-C68C-79D82554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8CA4D-728A-D64E-45EE-EC5B6B67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5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A7DE-5389-DDA1-A89E-E99D85F6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1E979-2394-B941-6CB1-1D5E3DF86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12C66-9E4B-F819-B490-A5393ACE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5CBBD-209E-0242-732E-EC79F211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A4133-87D2-017B-9A52-EFEF6945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535C82-1B71-DEF3-4D7B-5DCAD0B6C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90349-ED7F-4816-D58E-C6E26763C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6B59D-D6C2-1BDC-DB7E-DE44877C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41DAF-3CE5-93A2-E896-6740EB714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5BBA3-2586-8A40-8A11-164D07B2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5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C558-7BB1-9A9C-C901-49C42C4B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50F52-B015-7041-7D44-7BE43198D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0804E-992C-2EE1-B766-3AC3CCFB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9BF5C-9F46-2CDE-618D-CF80B7F68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CDF48-F0F5-E650-98F9-2D50C51B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3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B5CAD-B303-34D1-3A7B-02FB8EB75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C6C30-1EB5-BEAA-9955-8C401B838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F7847-A748-FE8C-5EB7-DBD2A72A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874CE-F4A2-2DBB-BB7E-CA3C1C817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51416-5FAB-DF32-56AB-1C002274C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6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6E8C-D737-3252-175F-D9D6FECE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A6853-C70D-3602-3B10-BF362E3F8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152C4-94CD-1282-754E-13187A178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E5B2D-DF9C-0B10-23CE-ACB8401F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18E0C-6CFE-68C8-4F88-878DFA9D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85330-CD4C-3AB0-B0B8-5332BC04C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6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B793-A0DA-8A34-AD0F-81AD3C3A3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C884D-BD54-43A7-97C9-CC21D0243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F843EE-3905-4C74-E58E-2AC247D7E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D66A58-A6DF-988A-CE13-B91B364B8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4F0532-2AB3-0443-4E4D-1CD47547B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979E34-494D-D918-249A-96FF91B7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55363F-6706-0613-B7B9-3561D5FE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B714A-6E36-309E-3D28-23D479DE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3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FE6CB-98A4-F72C-F303-48023C8D1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17EEC-2201-1FA6-4D89-AC7F93A3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4C47F-33B5-1FD0-5540-8214A28BE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6E9B3-FB8A-D4C5-F151-B131A8F93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2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14696D-BAE4-2EF7-EDFB-1C48A837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5EE0D-3685-F91E-1F7E-3A0EDCC7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AD4A8-7E63-066F-F2E1-1004AFAC9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90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58C6-B9A2-3913-86EB-4A260931B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CCBF5-44F5-6520-B3F8-21907FCA2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0CC30-9B51-0B0A-4087-E5B12ECC7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13F23-CD72-566D-4432-86F77297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56586-ADC5-740B-45CD-AAAEE18B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D6C3D-BA33-7D03-39F2-4A9EC88C5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8668-F775-39F9-3B71-E769597E1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417EF0-A3E0-FFE1-3E7E-6FDD54A2D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B735A-534B-66BA-A9D4-4D46D337D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C10F5-8008-33A0-A8F6-83F13687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E4B52-E47A-F95D-32D7-64AA7DCD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1A84D-C2E0-A0C8-F396-54308842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8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C09911-788D-0C92-AF11-8276B9B49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B7A76-D69F-321C-3E2B-B0811E12A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7383A-0500-E970-D725-9456AE501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40A6-9E9D-47A8-86CF-497853E44DD9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1FA1D-2221-A474-004D-D13A375FA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789A2-49D0-4AFF-C1EA-6BE4C3EE4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FF8F3-A6F3-405D-B399-B9F7563A5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5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1B5D39-2BB4-8BC8-F143-2F619646CE2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8C7727-C62E-F608-8B24-1C791C2BDE2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9269EA-8A35-C510-4C6E-66FC75D1FF1A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4FCFC9-C7F2-7752-DD75-1713751CF780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4C4586-43E9-793B-0CD3-94698EFE2C7C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825FAF-104E-BE7D-9E6D-AE0917AEE58E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861.00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071F4E-94FB-91BB-8C13-BF2AEC65F291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18.23	57.40	0.09	15902	0.0128865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0.82	1.47	0.07	934	0.0003024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19.95	17.05	0.21	9546	0.0115962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61.00	24.08	0.42	38832	0.0312989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13038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2024-04-23T17:41:13Z</dcterms:created>
  <dcterms:modified xsi:type="dcterms:W3CDTF">2024-04-23T17:41:15Z</dcterms:modified>
</cp:coreProperties>
</file>