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559675" cy="1069181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5" d="100"/>
          <a:sy n="75" d="100"/>
        </p:scale>
        <p:origin x="169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61EF84-707F-08D7-063A-033EEA1EBC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44960" y="1749795"/>
            <a:ext cx="5669756" cy="3722335"/>
          </a:xfrm>
        </p:spPr>
        <p:txBody>
          <a:bodyPr anchor="b"/>
          <a:lstStyle>
            <a:lvl1pPr algn="ctr">
              <a:defRPr sz="296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87D070B-E86F-6F73-F93C-F44A03F721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44960" y="5615679"/>
            <a:ext cx="5669756" cy="2581379"/>
          </a:xfrm>
        </p:spPr>
        <p:txBody>
          <a:bodyPr/>
          <a:lstStyle>
            <a:lvl1pPr marL="0" indent="0" algn="ctr">
              <a:buNone/>
              <a:defRPr sz="1184"/>
            </a:lvl1pPr>
            <a:lvl2pPr marL="225542" indent="0" algn="ctr">
              <a:buNone/>
              <a:defRPr sz="987"/>
            </a:lvl2pPr>
            <a:lvl3pPr marL="451085" indent="0" algn="ctr">
              <a:buNone/>
              <a:defRPr sz="888"/>
            </a:lvl3pPr>
            <a:lvl4pPr marL="676627" indent="0" algn="ctr">
              <a:buNone/>
              <a:defRPr sz="789"/>
            </a:lvl4pPr>
            <a:lvl5pPr marL="902170" indent="0" algn="ctr">
              <a:buNone/>
              <a:defRPr sz="789"/>
            </a:lvl5pPr>
            <a:lvl6pPr marL="1127712" indent="0" algn="ctr">
              <a:buNone/>
              <a:defRPr sz="789"/>
            </a:lvl6pPr>
            <a:lvl7pPr marL="1353255" indent="0" algn="ctr">
              <a:buNone/>
              <a:defRPr sz="789"/>
            </a:lvl7pPr>
            <a:lvl8pPr marL="1578797" indent="0" algn="ctr">
              <a:buNone/>
              <a:defRPr sz="789"/>
            </a:lvl8pPr>
            <a:lvl9pPr marL="1804340" indent="0" algn="ctr">
              <a:buNone/>
              <a:defRPr sz="789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9550FE-F62F-A2B2-2AB1-F7AA0E151B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1CCCE-DDB5-462C-AD42-00552BABD9DC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DFC19F-7C8D-8090-586F-35E5AB40DC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02650C-184C-B079-88A2-77E8058A06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A7DCB-F1B7-459A-9BDC-6B7B64554E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95023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4EADDF-9EED-6EFB-5128-BB2E139358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6AFCBEB-645B-27CC-D6A1-56B19ED7F8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FFF36A-C373-E6B6-AFC9-943619DE4E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1CCCE-DDB5-462C-AD42-00552BABD9DC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7FF9B3-7766-2A8E-D890-9E0A3564AF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87C806-18FD-473E-4694-D456794405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A7DCB-F1B7-459A-9BDC-6B7B64554E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9099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7FD5471-B424-BD15-51AF-E85233C3C41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74629A2-C7FB-E8EF-0FC3-17625BAFE7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A5A604-1FB6-97E2-1972-8DF5272F49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1CCCE-DDB5-462C-AD42-00552BABD9DC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671C2B-F962-E7FB-98B3-0784AB45D3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B0EA52-8958-FFAB-3238-2E7E2EA1BE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A7DCB-F1B7-459A-9BDC-6B7B64554E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99348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6CA8F7-242D-3ADB-E7BE-11A30C760F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0813E8-CCFE-3051-2E27-372511C03A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448636-A04C-AACC-4EAC-B804EBC216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1CCCE-DDB5-462C-AD42-00552BABD9DC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4051AD-0926-3F8A-82D1-BB48C4DF27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B52944-27C3-1A96-AB1E-4520C3FEB1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A7DCB-F1B7-459A-9BDC-6B7B64554E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67738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684A20-D055-CF2F-5810-AD5594AB42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5791" y="2665530"/>
            <a:ext cx="6520220" cy="4447496"/>
          </a:xfrm>
        </p:spPr>
        <p:txBody>
          <a:bodyPr anchor="b"/>
          <a:lstStyle>
            <a:lvl1pPr>
              <a:defRPr sz="296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06F4D9-AC7D-FCC4-4E2C-774FA837D7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184">
                <a:solidFill>
                  <a:schemeClr val="tx1">
                    <a:tint val="75000"/>
                  </a:schemeClr>
                </a:solidFill>
              </a:defRPr>
            </a:lvl1pPr>
            <a:lvl2pPr marL="225542" indent="0">
              <a:buNone/>
              <a:defRPr sz="987">
                <a:solidFill>
                  <a:schemeClr val="tx1">
                    <a:tint val="75000"/>
                  </a:schemeClr>
                </a:solidFill>
              </a:defRPr>
            </a:lvl2pPr>
            <a:lvl3pPr marL="451085" indent="0">
              <a:buNone/>
              <a:defRPr sz="888">
                <a:solidFill>
                  <a:schemeClr val="tx1">
                    <a:tint val="75000"/>
                  </a:schemeClr>
                </a:solidFill>
              </a:defRPr>
            </a:lvl3pPr>
            <a:lvl4pPr marL="676627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4pPr>
            <a:lvl5pPr marL="902170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5pPr>
            <a:lvl6pPr marL="1127712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6pPr>
            <a:lvl7pPr marL="1353255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7pPr>
            <a:lvl8pPr marL="1578797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8pPr>
            <a:lvl9pPr marL="1804340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93D21A-6117-08FD-E7B9-908A54EB48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1CCCE-DDB5-462C-AD42-00552BABD9DC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82D916-DA10-06BA-A8AF-5E45F46F3B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5E0D1E-CCA1-58D7-B4AE-6C3310D4F9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A7DCB-F1B7-459A-9BDC-6B7B64554E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2412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489D7A-0FFA-D18B-323A-0A6EFC303F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E95C9F-B4D1-1B20-D6AA-806E0B7B56A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19728" y="2846201"/>
            <a:ext cx="3212862" cy="6783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FF9CBE5-7D80-BE7A-7027-DB9DCAA285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827086" y="2846201"/>
            <a:ext cx="3212862" cy="6783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ABEDE0-5D28-FC29-67A5-FFAF13902D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1CCCE-DDB5-462C-AD42-00552BABD9DC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BE91F25-E66A-827C-68AD-FB2CADE7AA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4A6048-F0F5-C336-AC5C-E17AA1E8FA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A7DCB-F1B7-459A-9BDC-6B7B64554E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373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00B44B-D2EE-7CB8-B3BC-1BF4D61506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713" y="569241"/>
            <a:ext cx="6520220" cy="206658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5B5786C-0E73-B2EE-31DD-366715A859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1"/>
          </a:xfrm>
        </p:spPr>
        <p:txBody>
          <a:bodyPr anchor="b"/>
          <a:lstStyle>
            <a:lvl1pPr marL="0" indent="0">
              <a:buNone/>
              <a:defRPr sz="1184" b="1"/>
            </a:lvl1pPr>
            <a:lvl2pPr marL="225542" indent="0">
              <a:buNone/>
              <a:defRPr sz="987" b="1"/>
            </a:lvl2pPr>
            <a:lvl3pPr marL="451085" indent="0">
              <a:buNone/>
              <a:defRPr sz="888" b="1"/>
            </a:lvl3pPr>
            <a:lvl4pPr marL="676627" indent="0">
              <a:buNone/>
              <a:defRPr sz="789" b="1"/>
            </a:lvl4pPr>
            <a:lvl5pPr marL="902170" indent="0">
              <a:buNone/>
              <a:defRPr sz="789" b="1"/>
            </a:lvl5pPr>
            <a:lvl6pPr marL="1127712" indent="0">
              <a:buNone/>
              <a:defRPr sz="789" b="1"/>
            </a:lvl6pPr>
            <a:lvl7pPr marL="1353255" indent="0">
              <a:buNone/>
              <a:defRPr sz="789" b="1"/>
            </a:lvl7pPr>
            <a:lvl8pPr marL="1578797" indent="0">
              <a:buNone/>
              <a:defRPr sz="789" b="1"/>
            </a:lvl8pPr>
            <a:lvl9pPr marL="1804340" indent="0">
              <a:buNone/>
              <a:defRPr sz="78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1B8AE60-072A-A747-1735-B1EF016D1B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20713" y="3905483"/>
            <a:ext cx="3198096" cy="57443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9363B9C-64F8-C831-8894-3AAB07B6213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827087" y="2620980"/>
            <a:ext cx="3213846" cy="1284501"/>
          </a:xfrm>
        </p:spPr>
        <p:txBody>
          <a:bodyPr anchor="b"/>
          <a:lstStyle>
            <a:lvl1pPr marL="0" indent="0">
              <a:buNone/>
              <a:defRPr sz="1184" b="1"/>
            </a:lvl1pPr>
            <a:lvl2pPr marL="225542" indent="0">
              <a:buNone/>
              <a:defRPr sz="987" b="1"/>
            </a:lvl2pPr>
            <a:lvl3pPr marL="451085" indent="0">
              <a:buNone/>
              <a:defRPr sz="888" b="1"/>
            </a:lvl3pPr>
            <a:lvl4pPr marL="676627" indent="0">
              <a:buNone/>
              <a:defRPr sz="789" b="1"/>
            </a:lvl4pPr>
            <a:lvl5pPr marL="902170" indent="0">
              <a:buNone/>
              <a:defRPr sz="789" b="1"/>
            </a:lvl5pPr>
            <a:lvl6pPr marL="1127712" indent="0">
              <a:buNone/>
              <a:defRPr sz="789" b="1"/>
            </a:lvl6pPr>
            <a:lvl7pPr marL="1353255" indent="0">
              <a:buNone/>
              <a:defRPr sz="789" b="1"/>
            </a:lvl7pPr>
            <a:lvl8pPr marL="1578797" indent="0">
              <a:buNone/>
              <a:defRPr sz="789" b="1"/>
            </a:lvl8pPr>
            <a:lvl9pPr marL="1804340" indent="0">
              <a:buNone/>
              <a:defRPr sz="78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EC7B5C5-3BA4-D791-B874-0987420DD7D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827087" y="3905483"/>
            <a:ext cx="3213846" cy="57443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12C80E5-0AC7-DF47-BDE6-D0C75E74EE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1CCCE-DDB5-462C-AD42-00552BABD9DC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148B8BD-7F2C-A538-C54E-F40D85F21F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6E0A0CE-382E-5AEA-3E84-3659E45F29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A7DCB-F1B7-459A-9BDC-6B7B64554E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6374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7E240E-7491-A846-7664-C5BF4410B0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E1F53C9-41F1-C887-DFB7-DD6664D9AE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1CCCE-DDB5-462C-AD42-00552BABD9DC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4BA91A2-066E-8EFD-87CF-50BDE1CBE4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4713768-5614-D430-44AA-6355ED12C5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A7DCB-F1B7-459A-9BDC-6B7B64554E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2879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D98F088-C40E-47D8-ED99-59058C6A09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1CCCE-DDB5-462C-AD42-00552BABD9DC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7601692-E765-267D-AB74-920AE70E81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B42C967-1541-E144-9C48-F7D6D4FA22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A7DCB-F1B7-459A-9BDC-6B7B64554E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7960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1C9878-89D2-F195-C871-4A7B5F6AAC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714" y="712788"/>
            <a:ext cx="2438191" cy="2494756"/>
          </a:xfrm>
        </p:spPr>
        <p:txBody>
          <a:bodyPr anchor="b"/>
          <a:lstStyle>
            <a:lvl1pPr>
              <a:defRPr sz="1579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49801A-1D73-3BFE-37D2-AD69D09FB8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13847" y="1539424"/>
            <a:ext cx="3827086" cy="7598117"/>
          </a:xfrm>
        </p:spPr>
        <p:txBody>
          <a:bodyPr/>
          <a:lstStyle>
            <a:lvl1pPr>
              <a:defRPr sz="1579"/>
            </a:lvl1pPr>
            <a:lvl2pPr>
              <a:defRPr sz="1381"/>
            </a:lvl2pPr>
            <a:lvl3pPr>
              <a:defRPr sz="1184"/>
            </a:lvl3pPr>
            <a:lvl4pPr>
              <a:defRPr sz="987"/>
            </a:lvl4pPr>
            <a:lvl5pPr>
              <a:defRPr sz="987"/>
            </a:lvl5pPr>
            <a:lvl6pPr>
              <a:defRPr sz="987"/>
            </a:lvl6pPr>
            <a:lvl7pPr>
              <a:defRPr sz="987"/>
            </a:lvl7pPr>
            <a:lvl8pPr>
              <a:defRPr sz="987"/>
            </a:lvl8pPr>
            <a:lvl9pPr>
              <a:defRPr sz="98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A4D4F7D-125E-AA8C-5715-AB3CC66FD1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20714" y="3207544"/>
            <a:ext cx="2438191" cy="5942371"/>
          </a:xfrm>
        </p:spPr>
        <p:txBody>
          <a:bodyPr/>
          <a:lstStyle>
            <a:lvl1pPr marL="0" indent="0">
              <a:buNone/>
              <a:defRPr sz="789"/>
            </a:lvl1pPr>
            <a:lvl2pPr marL="225542" indent="0">
              <a:buNone/>
              <a:defRPr sz="691"/>
            </a:lvl2pPr>
            <a:lvl3pPr marL="451085" indent="0">
              <a:buNone/>
              <a:defRPr sz="592"/>
            </a:lvl3pPr>
            <a:lvl4pPr marL="676627" indent="0">
              <a:buNone/>
              <a:defRPr sz="494"/>
            </a:lvl4pPr>
            <a:lvl5pPr marL="902170" indent="0">
              <a:buNone/>
              <a:defRPr sz="494"/>
            </a:lvl5pPr>
            <a:lvl6pPr marL="1127712" indent="0">
              <a:buNone/>
              <a:defRPr sz="494"/>
            </a:lvl6pPr>
            <a:lvl7pPr marL="1353255" indent="0">
              <a:buNone/>
              <a:defRPr sz="494"/>
            </a:lvl7pPr>
            <a:lvl8pPr marL="1578797" indent="0">
              <a:buNone/>
              <a:defRPr sz="494"/>
            </a:lvl8pPr>
            <a:lvl9pPr marL="1804340" indent="0">
              <a:buNone/>
              <a:defRPr sz="49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08BD562-F441-498F-F6AF-41655599C5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1CCCE-DDB5-462C-AD42-00552BABD9DC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C6E67B-311A-4129-5A11-EB7E99FA6F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6C9B49E-A649-C7F8-7A55-E83B6C3537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A7DCB-F1B7-459A-9BDC-6B7B64554E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3479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F2F0A5-4A3B-C25A-D348-B120C4E345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714" y="712788"/>
            <a:ext cx="2438191" cy="2494756"/>
          </a:xfrm>
        </p:spPr>
        <p:txBody>
          <a:bodyPr anchor="b"/>
          <a:lstStyle>
            <a:lvl1pPr>
              <a:defRPr sz="1579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652C342-9B28-CA51-B222-86667F049DE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213847" y="1539424"/>
            <a:ext cx="3827086" cy="7598117"/>
          </a:xfrm>
        </p:spPr>
        <p:txBody>
          <a:bodyPr/>
          <a:lstStyle>
            <a:lvl1pPr marL="0" indent="0">
              <a:buNone/>
              <a:defRPr sz="1579"/>
            </a:lvl1pPr>
            <a:lvl2pPr marL="225542" indent="0">
              <a:buNone/>
              <a:defRPr sz="1381"/>
            </a:lvl2pPr>
            <a:lvl3pPr marL="451085" indent="0">
              <a:buNone/>
              <a:defRPr sz="1184"/>
            </a:lvl3pPr>
            <a:lvl4pPr marL="676627" indent="0">
              <a:buNone/>
              <a:defRPr sz="987"/>
            </a:lvl4pPr>
            <a:lvl5pPr marL="902170" indent="0">
              <a:buNone/>
              <a:defRPr sz="987"/>
            </a:lvl5pPr>
            <a:lvl6pPr marL="1127712" indent="0">
              <a:buNone/>
              <a:defRPr sz="987"/>
            </a:lvl6pPr>
            <a:lvl7pPr marL="1353255" indent="0">
              <a:buNone/>
              <a:defRPr sz="987"/>
            </a:lvl7pPr>
            <a:lvl8pPr marL="1578797" indent="0">
              <a:buNone/>
              <a:defRPr sz="987"/>
            </a:lvl8pPr>
            <a:lvl9pPr marL="1804340" indent="0">
              <a:buNone/>
              <a:defRPr sz="987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57C06E4-A3C3-F891-4E0D-DEB1D7DD4A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20714" y="3207544"/>
            <a:ext cx="2438191" cy="5942371"/>
          </a:xfrm>
        </p:spPr>
        <p:txBody>
          <a:bodyPr/>
          <a:lstStyle>
            <a:lvl1pPr marL="0" indent="0">
              <a:buNone/>
              <a:defRPr sz="789"/>
            </a:lvl1pPr>
            <a:lvl2pPr marL="225542" indent="0">
              <a:buNone/>
              <a:defRPr sz="691"/>
            </a:lvl2pPr>
            <a:lvl3pPr marL="451085" indent="0">
              <a:buNone/>
              <a:defRPr sz="592"/>
            </a:lvl3pPr>
            <a:lvl4pPr marL="676627" indent="0">
              <a:buNone/>
              <a:defRPr sz="494"/>
            </a:lvl4pPr>
            <a:lvl5pPr marL="902170" indent="0">
              <a:buNone/>
              <a:defRPr sz="494"/>
            </a:lvl5pPr>
            <a:lvl6pPr marL="1127712" indent="0">
              <a:buNone/>
              <a:defRPr sz="494"/>
            </a:lvl6pPr>
            <a:lvl7pPr marL="1353255" indent="0">
              <a:buNone/>
              <a:defRPr sz="494"/>
            </a:lvl7pPr>
            <a:lvl8pPr marL="1578797" indent="0">
              <a:buNone/>
              <a:defRPr sz="494"/>
            </a:lvl8pPr>
            <a:lvl9pPr marL="1804340" indent="0">
              <a:buNone/>
              <a:defRPr sz="49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2C749B-175B-814A-D8C7-6844A88AE7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1CCCE-DDB5-462C-AD42-00552BABD9DC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B3D7D08-6072-7EED-5679-B39F233B47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1D2DAFA-6E98-2694-F6F6-D40F399D00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A7DCB-F1B7-459A-9BDC-6B7B64554E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35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5D5F866-C7C4-8566-EB4F-A4DB48017A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9729" y="569241"/>
            <a:ext cx="6520220" cy="20665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7835A3C-C858-0769-AA38-2ED9F3193C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9729" y="2846201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2F221A-303C-512D-E73B-757F23B21EF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19729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F1CCCE-DDB5-462C-AD42-00552BABD9DC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1E3AE0-3A1B-376C-2DD6-0E336A6D9AD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504144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7572AC-2069-C4D9-6161-BA022D937EF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339022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EA7DCB-F1B7-459A-9BDC-6B7B64554E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7886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1085" rtl="0" eaLnBrk="1" latinLnBrk="0" hangingPunct="1">
        <a:lnSpc>
          <a:spcPct val="90000"/>
        </a:lnSpc>
        <a:spcBef>
          <a:spcPct val="0"/>
        </a:spcBef>
        <a:buNone/>
        <a:defRPr sz="217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12772" indent="-112772" algn="l" defTabSz="451085" rtl="0" eaLnBrk="1" latinLnBrk="0" hangingPunct="1">
        <a:lnSpc>
          <a:spcPct val="90000"/>
        </a:lnSpc>
        <a:spcBef>
          <a:spcPts val="494"/>
        </a:spcBef>
        <a:buFont typeface="Arial" panose="020B0604020202020204" pitchFamily="34" charset="0"/>
        <a:buChar char="•"/>
        <a:defRPr sz="1381" kern="1200">
          <a:solidFill>
            <a:schemeClr val="tx1"/>
          </a:solidFill>
          <a:latin typeface="+mn-lt"/>
          <a:ea typeface="+mn-ea"/>
          <a:cs typeface="+mn-cs"/>
        </a:defRPr>
      </a:lvl1pPr>
      <a:lvl2pPr marL="338314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1184" kern="1200">
          <a:solidFill>
            <a:schemeClr val="tx1"/>
          </a:solidFill>
          <a:latin typeface="+mn-lt"/>
          <a:ea typeface="+mn-ea"/>
          <a:cs typeface="+mn-cs"/>
        </a:defRPr>
      </a:lvl2pPr>
      <a:lvl3pPr marL="563857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987" kern="1200">
          <a:solidFill>
            <a:schemeClr val="tx1"/>
          </a:solidFill>
          <a:latin typeface="+mn-lt"/>
          <a:ea typeface="+mn-ea"/>
          <a:cs typeface="+mn-cs"/>
        </a:defRPr>
      </a:lvl3pPr>
      <a:lvl4pPr marL="789399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4pPr>
      <a:lvl5pPr marL="1014942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5pPr>
      <a:lvl6pPr marL="1240484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6pPr>
      <a:lvl7pPr marL="1466027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7pPr>
      <a:lvl8pPr marL="1691569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8pPr>
      <a:lvl9pPr marL="1917111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1pPr>
      <a:lvl2pPr marL="225542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2pPr>
      <a:lvl3pPr marL="451085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3pPr>
      <a:lvl4pPr marL="676627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4pPr>
      <a:lvl5pPr marL="902170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5pPr>
      <a:lvl6pPr marL="1127712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6pPr>
      <a:lvl7pPr marL="1353255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7pPr>
      <a:lvl8pPr marL="1578797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8pPr>
      <a:lvl9pPr marL="1804340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19B4A85-7F46-B1BB-6F0A-DFEC86E32810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840" y="10002600"/>
            <a:ext cx="6645960" cy="2322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F84B94C-DF1B-974F-649A-58E11CB16D00}"/>
              </a:ext>
            </a:extLst>
          </p:cNvPr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840" y="744840"/>
            <a:ext cx="4407840" cy="365724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A56F8CA-1F79-858A-B818-1C1C204D123B}"/>
              </a:ext>
            </a:extLst>
          </p:cNvPr>
          <p:cNvSpPr txBox="1"/>
          <p:nvPr/>
        </p:nvSpPr>
        <p:spPr>
          <a:xfrm>
            <a:off x="5044680" y="744840"/>
            <a:ext cx="2058120" cy="515526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Volt           : 20.00 kV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Mag.           : x 400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Date           : 2024/04/23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Pixel          : 1280 x 960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8371D72-E92C-9AC0-E694-785EBE336BF9}"/>
              </a:ext>
            </a:extLst>
          </p:cNvPr>
          <p:cNvSpPr txBox="1"/>
          <p:nvPr/>
        </p:nvSpPr>
        <p:spPr>
          <a:xfrm>
            <a:off x="456840" y="456840"/>
            <a:ext cx="6645960" cy="251992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>
              <a:lnSpc>
                <a:spcPts val="1900"/>
              </a:lnSpc>
            </a:pPr>
            <a:r>
              <a:rPr lang="en-US">
                <a:latin typeface="Courier New" panose="02070309020205020404" pitchFamily="49" charset="0"/>
              </a:rPr>
              <a:t>005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D67D06F1-4847-3378-F79F-3C1D59073C40}"/>
              </a:ext>
            </a:extLst>
          </p:cNvPr>
          <p:cNvPicPr>
            <a:picLocks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840" y="4582080"/>
            <a:ext cx="6645960" cy="274284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FBEDEC75-0FF1-5EFA-8A7B-B52CAA0FBE9A}"/>
              </a:ext>
            </a:extLst>
          </p:cNvPr>
          <p:cNvSpPr txBox="1"/>
          <p:nvPr/>
        </p:nvSpPr>
        <p:spPr>
          <a:xfrm>
            <a:off x="5302800" y="4582080"/>
            <a:ext cx="1800000" cy="1541448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Acquisition Condition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Instrument     : IT100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Volt           : 20.00 kV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Current        : ---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Process Time   : T4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Live time      : 58.02 sec.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Real Time      : 60.00 sec.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DeadTime       : 1.00 %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Count Rate     : 459.00 CPS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DBEEB6B-7041-E439-AFB7-A5FB54759DCF}"/>
              </a:ext>
            </a:extLst>
          </p:cNvPr>
          <p:cNvSpPr txBox="1"/>
          <p:nvPr/>
        </p:nvSpPr>
        <p:spPr>
          <a:xfrm>
            <a:off x="456840" y="7504920"/>
            <a:ext cx="6645960" cy="772006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Formula	mass%	Atom%	Sigma	Net	K ratio	Line	</a:t>
            </a:r>
          </a:p>
          <a:p>
            <a:pPr>
              <a:lnSpc>
                <a:spcPts val="1000"/>
              </a:lnSpc>
            </a:pPr>
            <a:r>
              <a:rPr lang="pt-BR" sz="900">
                <a:latin typeface="Courier New" panose="02070309020205020404" pitchFamily="49" charset="0"/>
              </a:rPr>
              <a:t>O	7.47	33.36	0.07	4461	0.0036166	K</a:t>
            </a:r>
          </a:p>
          <a:p>
            <a:pPr>
              <a:lnSpc>
                <a:spcPts val="1000"/>
              </a:lnSpc>
            </a:pPr>
            <a:r>
              <a:rPr lang="it-IT" sz="900">
                <a:latin typeface="Courier New" panose="02070309020205020404" pitchFamily="49" charset="0"/>
              </a:rPr>
              <a:t>Si*	0.40	1.03	0.06	310	0.0001005	K</a:t>
            </a:r>
          </a:p>
          <a:p>
            <a:pPr>
              <a:lnSpc>
                <a:spcPts val="1000"/>
              </a:lnSpc>
            </a:pPr>
            <a:r>
              <a:rPr lang="pl-PL" sz="900">
                <a:latin typeface="Courier New" panose="02070309020205020404" pitchFamily="49" charset="0"/>
              </a:rPr>
              <a:t>Co	21.54	26.11	0.26	7040	0.0085545	K</a:t>
            </a:r>
          </a:p>
          <a:p>
            <a:pPr>
              <a:lnSpc>
                <a:spcPts val="1000"/>
              </a:lnSpc>
            </a:pPr>
            <a:r>
              <a:rPr lang="nl-NL" sz="900">
                <a:latin typeface="Courier New" panose="02070309020205020404" pitchFamily="49" charset="0"/>
              </a:rPr>
              <a:t>Te	70.58	39.51	0.54	30733	0.0247793	L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Total	100.00	100.00</a:t>
            </a:r>
          </a:p>
        </p:txBody>
      </p:sp>
    </p:spTree>
    <p:extLst>
      <p:ext uri="{BB962C8B-B14F-4D97-AF65-F5344CB8AC3E}">
        <p14:creationId xmlns:p14="http://schemas.microsoft.com/office/powerpoint/2010/main" val="2646530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130</Words>
  <Application>Microsoft Office PowerPoint</Application>
  <PresentationFormat>Custom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Courier New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JEOL</dc:creator>
  <cp:lastModifiedBy>JEOL</cp:lastModifiedBy>
  <cp:revision>1</cp:revision>
  <dcterms:created xsi:type="dcterms:W3CDTF">2024-04-23T17:41:00Z</dcterms:created>
  <dcterms:modified xsi:type="dcterms:W3CDTF">2024-04-23T17:41:03Z</dcterms:modified>
</cp:coreProperties>
</file>