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5A195-92F1-6EBC-BC03-985175678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FFB7CB-1D9F-0291-5AA0-706344360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D4996-31D5-E5D2-52BD-AEF53E31F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7D13-CAB1-4D09-A6D6-5503770537C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6AC8D-DE38-0592-F9CB-8B5E4C18C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CB9E2-CDD1-2706-2B20-D74156D07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4F1F-2BC9-46EB-A3E5-3363925D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9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2B7DC-61C7-482B-E7CC-51BC73359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F2813B-7DE8-F12A-4D05-515F526C4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22E33-398D-C326-3BF4-E68EA9659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7D13-CAB1-4D09-A6D6-5503770537C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D3301-FC1A-4F72-B20C-9CD53879E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913B6-87AF-BFC1-EF48-20EE09603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4F1F-2BC9-46EB-A3E5-3363925D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7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7A155B-BA48-630A-504E-1C76D4D8C6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B4CB63-0D62-3C4A-BFBD-8DA0D1D33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3D36F-E56B-269E-D5F2-414CD99F4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7D13-CAB1-4D09-A6D6-5503770537C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1EE8F-6F81-BC90-4A91-A26865060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84B88-16DE-32D5-7B08-B823578F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4F1F-2BC9-46EB-A3E5-3363925D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2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F464D-2D48-0556-77C2-9463C2FB3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EB5E-6734-099F-0559-DC532FA24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ACD60-4872-E410-4975-F40BB3B81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7D13-CAB1-4D09-A6D6-5503770537C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59AB7-B7DA-9E99-33D1-C54BBF4D7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7BBF6-7251-42B9-5574-C61B9135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4F1F-2BC9-46EB-A3E5-3363925D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9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707F0-EC49-F7F8-FCD0-FE841B519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B3071-5E3D-1C14-BBE3-2FE69EBD6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3A862-F863-9FA7-E424-02A6F74D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7D13-CAB1-4D09-A6D6-5503770537C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3669F-C240-49CB-600F-AA24F8257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64676-B028-84D8-2A00-9DFC66E15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4F1F-2BC9-46EB-A3E5-3363925D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8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67E0C-DB60-4664-788B-27E673656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FB9BF-F76D-5D3D-E558-6C92A2A8F3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37D01E-BD31-97FE-6E6D-C39223E4F1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0A4BD-37D4-F9BF-9B00-05D28966D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7D13-CAB1-4D09-A6D6-5503770537C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964B1-54B0-206D-E1CF-2667E696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44770-66A8-727A-B413-FBCFF915B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4F1F-2BC9-46EB-A3E5-3363925D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42531-E7AF-23EF-AB40-D4C988CD4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CE354-8F06-21AD-449B-432A585A8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5D606-9E6C-63C3-9EA0-780B57938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F148DF-2628-A96B-0102-D956F617D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6252AE-31FA-E634-C13D-3BF5091411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BA359D-E7BA-B6FE-833A-9A51E447A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7D13-CAB1-4D09-A6D6-5503770537C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B9E1BF-F4AE-3044-5465-4BA4D008E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9346D5-5674-4E2C-F843-953399760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4F1F-2BC9-46EB-A3E5-3363925D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6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E5C20-94E2-367F-2A06-E31BEAEA6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86D73D-3487-6DAE-E3B1-5E548319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7D13-CAB1-4D09-A6D6-5503770537C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B8E1B5-8C56-FBE1-190B-9B619CB0C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0C699D-BFE4-DCF3-F4F9-EA6A2832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4F1F-2BC9-46EB-A3E5-3363925D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5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4886A2-8275-31F8-DD80-9686E8E78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7D13-CAB1-4D09-A6D6-5503770537C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EA9F7B-D744-C13D-10AE-B222258D3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83070-1508-F454-A347-6078A5DE7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4F1F-2BC9-46EB-A3E5-3363925D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7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4F014-FCB0-A463-ACC7-5CD571381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75E38-A4FB-1342-36CE-87A07B185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216BD-791C-9A88-6B39-E682197AD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5AB93-365B-C6FC-BFDC-5CDCA44B3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7D13-CAB1-4D09-A6D6-5503770537C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6F4432-8BF7-7F97-C7CB-664DB2DDC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3A5A6-B945-C1E9-B907-696A6A86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4F1F-2BC9-46EB-A3E5-3363925D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0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27539-815C-9CB4-5F2A-4EB7D6324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C5F7E2-FE89-F74C-4AF4-E23866286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94E08B-EC5D-4880-09BA-4279AAFAE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85296-949E-540F-B4D8-C0F032253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77D13-CAB1-4D09-A6D6-5503770537C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9C4F6-EE84-6E04-EC8C-33222658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90184-2964-F077-BC0B-CAE03980C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4F1F-2BC9-46EB-A3E5-3363925D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4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23BDD1-E40B-E4C0-B88E-9F5E2BB4C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7861D-A268-5EBB-C4A1-33884ED0A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49B93-663F-A959-E34B-B41726E2C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77D13-CAB1-4D09-A6D6-5503770537C4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02E10-20C0-6822-548C-C38865F014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96663-D5DD-B0C1-4D2F-899EFFF09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44F1F-2BC9-46EB-A3E5-3363925D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8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7C9F43-A9DA-0840-0DD1-5DA51F80706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1F9891-577B-D630-BE0F-9A466AAAE133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5E56D7-51D0-8AF6-1F95-86310BFC366C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03C60E-221C-565C-6C5C-748169347EBC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12A8CD-701A-3A5D-CF88-0887E69465BB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6288232-63DE-A976-100C-28A10221E05B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58.25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670.00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6BD04E-0D59-2282-99E0-D8E300C96D9F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20.41	60.79	0.11	13294	0.0107344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1.07	1.82	0.09	914	0.0002949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18.52	14.98	0.23	6593	0.0079805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60.01	22.41	0.48	28445	0.0228444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852221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2024-04-23T17:40:46Z</dcterms:created>
  <dcterms:modified xsi:type="dcterms:W3CDTF">2024-04-23T17:40:51Z</dcterms:modified>
</cp:coreProperties>
</file>