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572E-46CD-3251-8DF7-E911A2AD8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687DE-31DD-89C6-F35B-348097A78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268FC-1852-8694-E6B1-3E74512A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0C310-71C1-CE6A-A7E0-0D39D27F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ABD62-AF7C-233C-0477-A2A9634C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D269-2C27-C776-CC4C-6E001ADF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182D8-22C8-5B89-B799-5AEE3E999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77E08-FC53-01FE-E59E-52BCBEBD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A9691-291F-A1AE-CB6F-7020856D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70F8-7BCD-5865-E71F-AA9C7808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4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7E454-2BC9-EF30-1A1D-21B484932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7F0C7-5211-C0EA-5DA5-FC0D138AB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57C9A-F8AA-A85E-C9C9-981F2456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0245D-C5CF-87A1-BDDC-2E44D8CF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EDC3-D7E9-63A8-23BB-45D1B3DD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354C-1EC3-0615-BDD3-512A9CFE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995D2-7126-9A01-9174-6FB2D4BD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10BB-CB30-312B-C93A-B247A254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B8D80-BA27-844B-2673-697410F6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11520-19F9-4E0E-CFD8-673130CC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3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6C1E4-28E2-FA94-286E-47ADC803E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E8EE-B99B-85C6-7595-40EA130AA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A7902-BE5B-B29D-D053-0C3C3E9B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7AB31-AFAD-04BD-106A-B02282FF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0D473-2F18-3B43-3CA3-57005F7A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2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6610-B2DE-1555-213A-6EA582E1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E3597-42D3-8541-F3BE-B3C92036B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37E8E-D812-BE75-C71F-B7E8FB835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102D6-6967-3DFD-C173-6386E7BC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B2679-50B4-3750-F715-EC33FA89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A8EC9-FED7-9248-341C-BB87D2F6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255C-8BB8-BB5C-7870-29954ACC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9EC50-107E-C7A4-AB9B-FFA85DC22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C10AE-EB93-074C-B5F9-DE37167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CFFB0-6385-17FF-4C4E-11129A7A9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640BC-51BC-5F77-E9DB-1CABDF050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6719C-366E-369F-3F4E-F6C0D57D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9E65D-6149-DDBE-BE9D-F2DDFE8C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7676F-9880-A139-779E-F1F0FE71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7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E564-6D9A-4DC5-3373-3E84FF85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92683-AABB-DCD9-E3C1-7D79675F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F205A-0A56-2F4B-D981-6709B159C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5C26EB-AE3C-8BC4-392E-D240FAF5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9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00999-209A-CE1B-B84E-ADA0B42E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CED5B5-C09C-DB5B-AB9C-55FB93F8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E7B27-6977-FAB2-A7CE-EC693A21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0E01-DE45-4575-7B83-D6F5645B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6025-194B-85DD-DAF4-3A08007E4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F6652-5FED-15DC-F078-3EC717E57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A8AB1-3810-86D6-7E45-A7C505D7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61118-ED2A-9A43-62FA-04C30737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C5B8-CC9A-015E-2989-0D227905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7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D682-8982-2AE1-17A9-927275CF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AE03D9-AE79-3AB2-1626-B89397221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4DC2E-35FA-1387-070C-16708CEBD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FB2E4-93F4-8DC4-BAE9-21E8B8EF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0B613-142F-9A5A-03C4-84A28135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07CD1-FAC3-B864-0C47-5DA2D701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2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2B4B9-5F27-DC14-034A-32B8DA77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2C49C-DBF8-647D-8B05-529A022F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47578-0AC3-ED8E-8686-6BEEA08FB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C270-173F-427C-9592-F2068BC8B3C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C283A-7A40-FD25-4B76-D504382FD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E669A-C871-CAE4-94DF-406AE0C60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8696-7789-4816-9A3E-D5D6D4D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7261F3-A09C-6370-E9BA-5D50AA8A55E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FADB83-34F3-DE77-B65E-76DDAC054FD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528C71-6F23-9648-8E65-A03F44103771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70E887-7A2D-861B-164E-F43756E056D4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AC2B0D-2BB8-9440-5570-D9AE7DCDEEB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E926784-FA58-E43F-6F39-27809B54FD3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474.00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E14ECD-0234-A736-75D3-D90BD5279D97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4.02	20.37	0.05	2191	0.0017762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0.28	0.82	0.05	200	0.0000648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24.38	33.53	0.29	7329	0.0089056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71.31	45.28	0.57	28495	0.0229751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23595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2024-04-23T17:40:33Z</dcterms:created>
  <dcterms:modified xsi:type="dcterms:W3CDTF">2024-04-23T17:40:36Z</dcterms:modified>
</cp:coreProperties>
</file>