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3BA96-B88E-4517-9B51-B583CF6D4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11FB4-89B2-F37B-25F4-C540508C1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81B3C-2EDF-A28F-180C-2593F136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4EC0B-4591-0589-627E-C8B338B6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74955-FFEC-8D29-B07D-4E6ABA69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2F7A6-CD93-5C9A-7518-3EF5CFE5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11C9D-832D-9EC1-A9C2-3133FC00F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B3F27-796E-59A6-1D93-F297E934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AD379-FFF1-4887-192B-AB8BB95E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0440D-84E8-ABAF-9CCA-BCF2CE99F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0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D9F710-4A7F-10F1-8A52-25D7D7EC7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8C19A-1DF4-8814-39F3-63D744F9C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03B31-0E20-F715-B583-7BDDF759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36130-342B-ACCA-61A6-264DE41A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2AD0F-1EB2-A252-F1FA-81B89EC7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3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5E6F-BC0B-6F4D-C995-17AA98A25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3946D-ABD8-613D-BE0A-A39954DA0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76997-34A0-F981-C669-1EACCA877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0674F-7053-4A6F-78A6-AE9B89852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152F-4D67-45CF-591E-E7484181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ACD1-AD57-F195-6D8B-D9460F401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2A3AC-8B60-1D82-534A-A2212F8BB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DC750-AAA7-6B22-3C23-4654E5B9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D7E42-0EC3-384C-3A77-F1301056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5542C-6636-767B-E60F-D2680141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7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8675-6461-283C-F3F8-64F95E06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3D909-174A-98F2-240F-A78CA6156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497D5-CE4E-2D39-F650-C120954CD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90D02-507E-FB1B-E315-129417956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158A3-EED2-3EE5-2B66-09221BC9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E39BB-3D8D-DAB4-8996-F05012EB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0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1698-B4CD-56CC-5414-E8AC51699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953BD-7DC9-0AEB-1B21-99DE63E6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6588E-4483-EAB2-15E5-6C01CEFD3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86BA3-679D-0A8A-4335-F03BF954D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C133EC-D7C7-A0F8-77D4-91A7AC415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17B2E4-3305-1765-8EF5-FD196435B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D6996-C86D-2189-9ADF-FD7FDAB6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C04BA1-4C6A-F13C-2361-1B2D362B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6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D3AB4-EDBC-98CA-6314-8E60C35A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AD35E9-F3C7-0E8C-4907-94805760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D9B1C-441E-B69E-EDE2-4E2BA358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8D472-CFD9-F066-1DC3-050C1516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3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DB7EE3-E45A-B292-E721-96B50B8A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06C2F-6F08-4D01-8A3A-70CA4838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A0F4B-D08B-C78A-6D5E-8016B3A5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4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C5D4C-4F50-2C11-F996-2A7E25F5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77F62-B499-4EEE-CE29-07AB91206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FF96A-24A3-5AF1-FD53-98347D24E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8CCB0-33D1-EBA6-7ECE-C0739AA36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383F3-D767-A935-F398-EACCA177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29F05-44E2-BE61-D0C3-F1EA7624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FDCA-57AF-E6F4-C35A-0CDE4F727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9EE9D7-4F6A-8A62-6B68-790F503A8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64D04-9BD0-1796-4E2E-939C9F5EB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3E25F-6871-1BEE-DF88-9A5F2B31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F2671-0431-899E-AF4D-8DE57C10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4B017-338B-A3CB-EEC9-B3448561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8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C49B8D-0BF8-F56F-328D-082653DE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FA9F5-62EE-FD3E-8055-20E934F0D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70F8A-98DB-150A-002F-9D592C5B4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63A6-8B56-43FF-8117-54CF6C7C927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8991D-2BC6-E164-42F4-ED97244D6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36FB-A566-EA04-AF92-0EFD4E242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246CE-FA2D-4C61-AE16-4CFCA41A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D0A71F-3F31-67F7-6905-263EA5E53D0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015254-BFB4-2541-6306-B6173DCB32D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F04DAA-FF1A-1236-4F35-8BD84DEBC27F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FA0570-16E1-DFBE-B38C-11A18F368397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84A388-5265-0003-439D-D0160D85EA1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70BC775-CA12-F13A-8913-23D826787B58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756.00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FDAF65-F86E-5C95-0AFE-779F87452AD2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18.70	58.34	0.10	14820	0.0120037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0.44	0.79	0.07	457	0.0001479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20.25	17.16	0.22	8768	0.0106450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60.61	23.71	0.44	34918	0.0281301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04792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2024-04-23T17:40:09Z</dcterms:created>
  <dcterms:modified xsi:type="dcterms:W3CDTF">2024-04-23T17:40:21Z</dcterms:modified>
</cp:coreProperties>
</file>