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281A1-D58F-3E8C-0465-0BE1E14026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2793A2-FEB5-9530-DFF8-509DF9ABBF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568F39-4BC3-85E5-8A6C-8B9D993FF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3D423-AEDB-4653-A14A-1B9296DEFC76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072184-E542-339B-C82D-2ED3EF7F1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9D1EA2-324C-9C35-06DE-FD7E7E3AF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B9E6-048C-4DDC-BBC7-71F80E03B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244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773DF-45A8-4E11-10F5-FB62770A1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F71768-EAF5-2F00-6148-3F81149912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928B73-05EC-757C-47D3-999CDAFFC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3D423-AEDB-4653-A14A-1B9296DEFC76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D0265C-2F5E-D0FC-F035-59ED93C1F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42E396-D352-D4B5-13E2-075F59F4A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B9E6-048C-4DDC-BBC7-71F80E03B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189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0B9824-610F-DC3F-1A07-E1C4CE5402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369FB3-5282-1E5A-CFFF-B7AF99AD24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2C1B3F-D45A-C301-E770-FF97A1B27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3D423-AEDB-4653-A14A-1B9296DEFC76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C9B5A-6436-5194-E5C8-1176C5A28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AB628-85AC-C622-8E3E-B6D6AD67E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B9E6-048C-4DDC-BBC7-71F80E03B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196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D409B-0DBC-AB4B-E011-60F5953FF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B9FF5-98D5-2264-3C79-312A179C5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87191-6935-1C64-AC52-4D65D71CB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3D423-AEDB-4653-A14A-1B9296DEFC76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B59EED-FA42-8F44-3DD0-01FE9151D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F899FE-C7BA-9620-DF73-61C6C2713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B9E6-048C-4DDC-BBC7-71F80E03B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459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DA8ED-1443-F9C4-B039-95CE94DF8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00E975-4EFD-365E-5E09-31772AC538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A7A68E-B4BC-21DA-1207-12EC65328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3D423-AEDB-4653-A14A-1B9296DEFC76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82CAC9-9ACC-FAAE-7FF1-BC4333F95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3881C2-7387-4933-A1B4-DD0E461A1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B9E6-048C-4DDC-BBC7-71F80E03B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96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ED99D-362C-E5F4-740F-3DD7D4217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4A17F-D835-5830-5640-EAA6B2B575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96F0A1-C937-2BE7-8D42-8E1BE5AAE5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ADD41B-A19A-9715-BDA6-97B7734D4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3D423-AEDB-4653-A14A-1B9296DEFC76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00DB1F-7286-06EE-E54A-886D2BE1A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624C5F-815B-4C4D-AF3F-88BC084C3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B9E6-048C-4DDC-BBC7-71F80E03B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10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69C82-E426-1A16-66AA-9C14EED33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B05F83-48FD-5B1E-B5FF-8FC639EA6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3CCC64-0E6C-B6DA-34C8-EA603C5641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C4CE64-776A-F1A3-0815-22EAE5CB1F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50AA80-5CC2-E3CC-1BAC-CCA05EA00E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504356-5005-A86A-3A92-A26DCDDAD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3D423-AEDB-4653-A14A-1B9296DEFC76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796914-F29F-43DC-5603-93B47CBD1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1F792F-577A-8303-5014-32F612980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B9E6-048C-4DDC-BBC7-71F80E03B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997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53770-1066-3435-6029-680552795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6BC03D-4B0F-47F0-D002-ADD341F30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3D423-AEDB-4653-A14A-1B9296DEFC76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42ECE3-F136-DB22-C0A8-2F557DCA4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35C77C-CBBF-5769-0F04-EE95E9E6E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B9E6-048C-4DDC-BBC7-71F80E03B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53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51E50E-499A-AFE6-ACB3-2E813F1A3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3D423-AEDB-4653-A14A-1B9296DEFC76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915022-40A6-5862-C65C-4A834C6BF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E1484C-B3EB-EB8D-CEF7-2DD280300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B9E6-048C-4DDC-BBC7-71F80E03B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12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24F6E-B699-77E7-441E-2F7DE70D3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A8CEF-018F-D4EE-755D-EDA7DD238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E6761F-90B5-47F9-B8E9-A6017AF62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F55B36-690A-61B3-09F8-5D2FDE67B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3D423-AEDB-4653-A14A-1B9296DEFC76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56A7E9-93DB-209D-6FB0-92998E349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0423CD-CD86-4849-EBC3-ADE996411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B9E6-048C-4DDC-BBC7-71F80E03B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53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E8F4E-23C3-DB99-D0F5-F61440F54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1ED6BA-E71F-EDD0-E1BC-BB9DFE57A9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145E29-2A36-5900-FBFD-2AE802E86F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FE17B9-C873-0B4F-F91A-84D533CC0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3D423-AEDB-4653-A14A-1B9296DEFC76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EAC9EF-BC7C-814C-8945-0F92BEAE3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22EECD-764E-4E53-A0CB-8BD7D20CB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B9E6-048C-4DDC-BBC7-71F80E03B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390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ABF8FE-EB78-A45B-BC43-17A57D893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21397-832C-CC5F-E6E7-AB37DF928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CA1ECF-8C2F-61DD-B419-2889D78D8F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3D423-AEDB-4653-A14A-1B9296DEFC76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84821-C459-8C39-90DD-6D93C436E0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77335-A927-2B51-923E-B89004FB8A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0B9E6-048C-4DDC-BBC7-71F80E03B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498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A62EC0A-F01C-DA43-697B-CA27760A7390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2151818-4D03-33D5-FD79-17A73B6FB881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2980A54-8C0B-C2B9-9FBC-3D05E678AD38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850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4B21DD-F626-9E78-E934-E9975F47929D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006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2C46346-4574-1F5D-C32E-C880B926482F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980612B-038B-89D9-9E1E-0A554DC8E590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58.02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5.00 %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417.00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E6ED61E-9D84-4648-C397-C735A72D6DF0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5.45	25.85	0.07	2338	0.0018951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Si*	0.43	1.16	0.06	240	0.0000776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24.51	31.57	0.33	5829	0.0070834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69.61	41.42	0.63	21997	0.0177359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1556159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2024-04-23T17:17:29Z</dcterms:created>
  <dcterms:modified xsi:type="dcterms:W3CDTF">2024-04-23T17:17:34Z</dcterms:modified>
</cp:coreProperties>
</file>