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E128C-6E0B-032F-B0D3-481FCFBBF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EBC82-435D-D191-87B9-EB18C7604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8879-9058-5241-B215-48172808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F5FDE-EFF2-DD79-22E2-340E3FA0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C063F-5727-3A57-70CE-A3EDB077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AF1A-1B0C-82A1-77B9-18E8630F2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B779D-505F-3E4D-B7C9-ECC1B6E5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312D1-1566-D85F-5DED-30CE4F1A3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91AE-2284-A81D-2555-921AA079F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3CFAD-F146-44C0-F9CA-5CD3AFAE7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6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A616A-5996-5121-971A-D1AF67AA0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92190-74AA-E8D5-D430-CB3E45948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4E4D-0213-B28E-352C-61CE7EE5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A4F91-164D-6BB2-3EE5-5FFC9294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BFF60-5538-95D6-AD55-434AF993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9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22AE-1A8E-979C-E086-864D6A9A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5D96-0A3B-172D-702F-85D7C0AA0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B3F9E-6E98-4A08-4082-3091CFE7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E7EE5-ACE6-73E9-77F4-8E6A9C28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2AD5-2EB3-6992-7FCB-8E2A82FD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3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1872-5EC8-4247-5B2D-E4C4DDC73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4371B-8B86-DFEC-9651-B1582FFE3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21B95-4C84-238A-EF52-B19B6AE4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A4D5-C8E5-A122-7DD0-94C382DA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94BFE-6E80-945C-E355-9500C1B8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73FE-5238-B42F-8B8B-2A6A73A2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C25F6-51CE-CCFD-3A70-4E0119D6D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9132E-EAC7-7044-C2A4-A8ADE6977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28F2F-A2AD-99AC-5B12-0CE01A7E2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82280-65C2-23DA-67B1-EA0CD8A1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AEC5D-37D5-DFF0-6061-E403B6D0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6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815D4-2C3D-A7A9-02F8-5DCD3F14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255F7-B75C-6C36-21DE-4A870304A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8D7E8-62ED-5B56-4DBB-1B341AEF0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39B28-8466-E4AD-D075-D72689FCE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494AE-F65F-4364-4EC4-FA01CB27B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D17ED-F525-02E3-DCF2-0B01E631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24EB1-BCFF-7B64-541F-D3E85CE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300588-4F88-4F72-AE32-9D1EFE70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0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2C5C-5161-8E7C-F4C2-E5A16356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45E2C-DC28-9C06-7A1C-6D69C48E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29E3B-C819-5E9B-115E-E14FA913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8D61-B98F-DCD2-1091-AB3D131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1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C1F12-526C-3D7C-0741-C5541C27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93E4C-571C-CC29-5A2C-3FB45A17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DFEDB-A717-6105-A8E7-9653115E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8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C840-E9A8-A537-326A-E119F574D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9C786-10D8-19F0-9134-6BF16C165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17082-FD5A-4FD5-49EC-07C69952B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F405E-5AF6-B99E-E424-57974117E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088A4-F943-164C-DDD8-F16EC863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B4CF4-0BE4-B077-0842-D842EB47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92F2-4120-BEB8-A10F-2B41ABF8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9FFEB-05E3-6328-2A1B-A47492041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85BCA-8E71-3EF7-BD24-CC616355F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646BB-8895-206F-11BF-48C4F76F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23A50-BE95-23A0-4DA4-C49B8771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835CB-AB45-B589-8067-99943195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9F23E-6B4B-6710-C53C-29626045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E89BE-2633-B351-A65C-5B3D7B707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7BFA5-814F-CED5-3EC1-B6BF332F5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7026-AC1D-4873-821A-9A93859C142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CACAA-8968-2B10-FC28-A6213D456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75F5F-90FD-7A21-8E14-F7A50F3D5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F023-6FE1-4F7E-83FE-10E31718E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4EDCE5-0812-FC00-7152-0C4B60C5B6C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D710DA-01C0-32D9-EBF6-6607FE7D3DD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5E5F4F-D1AA-5B83-90CA-9A1750A521BE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850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520176-FE3B-D525-720E-13663133BB95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FA2750-753C-D98F-18C1-BFC939251AD5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A37A18A-EC88-1EA4-5250-CCE9552601F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271.00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4E9095-BCA0-C7DB-637C-BFA57048E32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9.34	37.94	0.11	2505	0.0020228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0.46	1.07	0.09	162	0.0000523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25.39	27.99	0.41	3804	0.0046045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64.81	33.00	0.76	12876	0.0103408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45785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2024-04-23T17:17:18Z</dcterms:created>
  <dcterms:modified xsi:type="dcterms:W3CDTF">2024-04-23T17:17:21Z</dcterms:modified>
</cp:coreProperties>
</file>