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44110-0F02-F533-A243-AFF08B7DF6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9D388A-1F29-D68C-7E76-BC19618EE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2AA77F-5756-9CE3-329B-3E51B1AED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BF11-C5EE-4F35-A25D-029AF9CFEAE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A4482-AD45-0AE3-932B-2FF4F3F8A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F1ABE-6091-8C84-CAB1-03611B142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D015-7F4D-4D6E-B83D-42743BC32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82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33843-FEE7-3F65-2524-74A7F6C01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D28865-A8C4-83CB-FA8D-AA1849D396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FC41B-EA67-8481-4499-3E97DF425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BF11-C5EE-4F35-A25D-029AF9CFEAE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E4DA8-ED09-4C60-1627-94CBEE39F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A72D2-FB91-7115-1029-D0F0FDFD8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D015-7F4D-4D6E-B83D-42743BC32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1A4AC2-F16B-4D39-7686-7112815AF3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2E3DDE-0428-66DF-344C-21F73CE70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7CE0E-40C3-1DE5-2E2B-2ECC967BD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BF11-C5EE-4F35-A25D-029AF9CFEAE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D5E85-64BD-4C3D-C766-45D095D63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0FB41-6F0F-BB9E-14EF-75B9A7E4C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D015-7F4D-4D6E-B83D-42743BC32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19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77EE2-45A3-5B54-CD52-715CCD1AE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4340C-A4BF-B3AF-2C83-A0CF67363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ED556-5263-C785-97DC-278DCD0CF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BF11-C5EE-4F35-A25D-029AF9CFEAE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16701-54AD-ED6D-C092-FB9BE55D8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06AF1-AEE4-D48D-E053-D01A88341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D015-7F4D-4D6E-B83D-42743BC32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02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7558F-A7C9-D7AF-94A9-828AEF205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3D280B-A1CB-ACCF-AD73-AE568178B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B476A-8FCE-35A4-3241-E14781549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BF11-C5EE-4F35-A25D-029AF9CFEAE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98F18-7E67-CAC4-F7EF-3BF6F73E9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14318-538A-8F95-BA0A-4CFD04367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D015-7F4D-4D6E-B83D-42743BC32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577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584EE-F314-09AE-6C5D-3DB87C201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3DA62-C859-41A5-405B-F26992A083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60349A-4351-C72A-E191-D93DC88F4A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24C2E-2343-9997-0C08-4DB9D4DBA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BF11-C5EE-4F35-A25D-029AF9CFEAE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30BDD0-C0FC-A8F7-2340-C79668E38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C7B175-514D-E07D-274C-2904A81AB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D015-7F4D-4D6E-B83D-42743BC32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4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8E6E1-EA12-7406-47E6-6545719BC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9A6762-FFCC-A555-692E-A1B33B02B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5D4833-1365-E089-72C9-BA1EA72E6E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F0F9FF-3943-31E2-A181-5237B3094B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4DFD95-B833-7C8E-B905-819BD8856E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6D8542-4D3F-9744-CD94-5C47BAECB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BF11-C5EE-4F35-A25D-029AF9CFEAE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38A937-B4A9-4BA9-FE1F-608FE3215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D168BC-E236-D8C4-7796-0ED3F493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D015-7F4D-4D6E-B83D-42743BC32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158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4B72A-0166-ADAB-2AC6-2B52BBE4A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F9143F-8A51-2271-18BF-38781149C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BF11-C5EE-4F35-A25D-029AF9CFEAE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AA68A7-7D48-5854-3122-8A9E69E60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154EC4-9D20-B41B-D452-0CCE0B53F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D015-7F4D-4D6E-B83D-42743BC32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9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F72B7D-8A7A-2426-059B-A178399E0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BF11-C5EE-4F35-A25D-029AF9CFEAE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1BA40E-1793-A240-7BF8-673597ECC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124613-45D0-1041-6355-528E95227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D015-7F4D-4D6E-B83D-42743BC32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11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EB8AD-4A4F-4435-405E-BEC16AD58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12EAA-1652-D48F-061A-6BB520144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2E27F-6F4F-83E6-07CC-29B0A4B142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1373D8-B7D0-D96B-AE5F-129DCA195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BF11-C5EE-4F35-A25D-029AF9CFEAE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79B927-F84E-9287-C3D9-986DA9907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2E65D-3B61-0A94-156D-FFFA1354D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D015-7F4D-4D6E-B83D-42743BC32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41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EE348-B61B-412D-BED2-ABFDA7080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4E4291-294B-3C55-319D-3ED912B537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D1FE40-CE68-8AB6-3B83-53E3E4815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7B32CC-2F32-A46F-6D3C-05CF6F6A2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BF11-C5EE-4F35-A25D-029AF9CFEAE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050254-749E-7A5A-FF0E-1E5E5DE08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7D1793-A14D-2518-4690-6009C62F0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D015-7F4D-4D6E-B83D-42743BC32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24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8ABC72-60E5-424B-1103-E62CC8F54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E2EA91-705B-587E-C1AE-BCFDC89C0F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0D2FD-89B9-6C60-A4A2-3619DF3F2F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7BF11-C5EE-4F35-A25D-029AF9CFEAE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83806-D151-95AC-66FB-F7E2BB3794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23BD1-93D7-C83E-0C64-0D2BD69DB1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7D015-7F4D-4D6E-B83D-42743BC32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3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5BE4359-194E-8CA6-1AD9-1474FBDAFCCB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9B55113-BBD4-E00F-F221-1668D9BF3FEF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AF45C7F-EB1F-FA26-8321-C5967AAEE7C6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850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51E713-5054-861B-F338-E31E83C17B3E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CE3530E-7FB7-241E-C428-9EF5FC3E3083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9726AAA-2B67-911A-910E-FBB5920BC648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58.08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4.00 %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739.00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C3FED3-AD4E-3867-6AEE-4FCB79552481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16.90	54.87	0.09	12931	0.0104720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	0.73	1.35	0.07	730	0.0002361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21.59	19.03	0.23	9125	0.0110764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60.79	24.75	0.45	34134	0.0274932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230808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2024-04-23T17:17:02Z</dcterms:created>
  <dcterms:modified xsi:type="dcterms:W3CDTF">2024-04-23T17:17:07Z</dcterms:modified>
</cp:coreProperties>
</file>