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CBF50-CC34-6CD1-ECCE-0E46C0EE4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DFA997-67BA-E062-C9AC-9C9FADF444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4D3D05-302F-5EA7-B0E5-285F04599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959A-4868-41D6-950D-CBE7458C6C1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11460-7F16-2A93-FD89-FFE821566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9FEB0-C82E-2095-9ED9-CF1F827F9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8CD5-FBE4-476E-BD44-CDC3A6F73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29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4F471-5DC1-8044-6EBB-536DB6C87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948F70-A051-4E55-0A61-A7705D1DC7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59F63-4C7D-E1BC-029D-0D99F5BED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959A-4868-41D6-950D-CBE7458C6C1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36EF22-93C4-1613-018F-A98221181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C7F03-C99D-C8A0-A68E-FF8133824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8CD5-FBE4-476E-BD44-CDC3A6F73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440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C779FD-F704-C779-1B3B-B68F83C736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827291-5B29-C209-0417-6D44C84371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4B750-166B-E6A6-D162-148F9969B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959A-4868-41D6-950D-CBE7458C6C1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53DF9-1D51-691B-1809-F574AD6CE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988DE-A149-4F88-B1C0-124542792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8CD5-FBE4-476E-BD44-CDC3A6F73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5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6FE1A-BD8C-B6D9-784A-FA4A33257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3A9DD-37EE-8B88-8BB6-E50A6CBBB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4814B-E2F6-5E0C-CB5B-0B5715641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959A-4868-41D6-950D-CBE7458C6C1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48E4-27C2-612F-B947-3DF180E14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DAAC4-BF2C-0145-4F19-42215BCE6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8CD5-FBE4-476E-BD44-CDC3A6F73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396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9C483-BF84-0632-82B6-DEA198C66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61A011-3EE6-5E2C-B063-43BACE554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EDD4A-9277-3440-A326-2D28609C2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959A-4868-41D6-950D-CBE7458C6C1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376BF-AA5D-9FCA-08BD-E82BC0657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16779-BC82-2D19-1073-E4289E4EF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8CD5-FBE4-476E-BD44-CDC3A6F73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39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F1D2F-797C-1DC6-B625-1296AFE6D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F4B06-61BC-A7D1-2E85-8B568729F0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69E4AE-24F2-E3CE-1DD1-B6A0E11AB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97093D-CFA2-9113-E834-7AA11DD2D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959A-4868-41D6-950D-CBE7458C6C1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DEA497-1A21-5315-77DA-EFF5C05C0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0261B6-9C94-55CC-FE77-C969312E8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8CD5-FBE4-476E-BD44-CDC3A6F73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25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5C2AD-9322-6B67-1829-450759438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E9E5E-66F5-BD34-905D-2F5663D5E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C83E40-DE4E-9E23-A194-C4E910BBC4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2B1313-8E36-4190-0305-D5624C289C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B18803-E770-3FEF-BAB6-36267D0814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4DB0AA-1568-7599-8ACB-8BEF25B2D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959A-4868-41D6-950D-CBE7458C6C1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998717-E2A1-7FF6-2537-FCFFBC540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1E6C62-ACF2-57C3-EDB0-017837416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8CD5-FBE4-476E-BD44-CDC3A6F73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57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96DF8-7934-65F7-9FCE-ADF036233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81FDA0-B855-E2F4-BBC3-F6BEE20AF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959A-4868-41D6-950D-CBE7458C6C1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C96E39-E460-F94B-AE0A-026DD347C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97ED0D-FE43-C7AF-E809-5B15378F4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8CD5-FBE4-476E-BD44-CDC3A6F73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24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A8D068-AD19-4BB0-0D85-F074FCBDB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959A-4868-41D6-950D-CBE7458C6C1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576434-2D13-FC0A-27CB-EB7DCD898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8E6DA5-51C7-8B4F-B86A-36C4D09A5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8CD5-FBE4-476E-BD44-CDC3A6F73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41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25455-93CD-6354-780A-DA7B09290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195E3-BAC2-EC55-3DB5-DFB5B1577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92D8F6-73CD-AF1F-1B04-352BACCC5B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B4EA3-60B7-4EBC-CAF4-9B15EAE88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959A-4868-41D6-950D-CBE7458C6C1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D2307E-6450-8F28-F1A9-B3E50CDB0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CFE78-E860-94E1-40CC-F26EA4759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8CD5-FBE4-476E-BD44-CDC3A6F73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505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AE32E-8ADF-102F-017A-61707C3C8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E883EF-787C-76D8-C630-AE5C241CAA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A45C47-090D-8177-C075-AFFD16125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E3902E-84CB-10A1-E491-A1084AE60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959A-4868-41D6-950D-CBE7458C6C1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69D260-5EC6-EA4E-EC32-1A55D68D0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CB5CE6-6513-46CE-0B73-963BC8E1D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8CD5-FBE4-476E-BD44-CDC3A6F73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91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099B1A-F882-2859-1E38-99A649027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92D78D-6E05-20BE-638E-6B76B77E0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64997-D546-44F5-8193-3B7F56F34D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9959A-4868-41D6-950D-CBE7458C6C1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22DB9-FCEB-93F1-3DFC-8D065A61C5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88B6F-0788-F727-0411-AC97450B2D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18CD5-FBE4-476E-BD44-CDC3A6F73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9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B2469F8-8CCE-AC54-7866-DC4DC8AB63A8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E54BAD4-B502-85BE-CA54-9E715998DD9F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BE81F42-6C32-D815-C692-9AB0BD4C3627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850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5A64BE-C2DF-503E-D5FE-EFF8FEF27AF8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6D94C0B-62C6-733D-E2ED-B2FB239CD3F1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9570BBD-EB9F-A549-4CE3-51CB88DFF93C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58.03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2.00 %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662.00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B515A2-9123-D265-D85B-82747F5D19CC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16.77	54.31	0.10	11355	0.0092036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0.46	0.84	0.07	406	0.0001316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23.73	20.86	0.25	8928	0.0108467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59.05	23.98	0.47	29466	0.0237543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3209811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2024-04-23T17:16:33Z</dcterms:created>
  <dcterms:modified xsi:type="dcterms:W3CDTF">2024-04-23T17:16:42Z</dcterms:modified>
</cp:coreProperties>
</file>