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9BEE-5A14-FC7E-AC04-14D9B0144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19872-5F40-3C44-B6B6-80A55FFFA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6FAA-0CA1-38E6-0A65-80FC1048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9ECA2-61A7-337B-F830-0E2722B6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10D44-6037-DB31-B782-402663EA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6717-303A-D342-9381-A953F5FB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4AC07-364A-BBAE-F354-F7E492B10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5246B-AF5A-4820-F147-F3099448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60B5-D459-539D-7CE6-4B29134C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6215A-AD36-9E73-E2CD-EED5108D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CF4B4-0BC8-997A-6531-899D956CD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1D620-3544-0149-9EDC-5C90B4130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2CD63-BAAE-319C-97BE-8C50E33B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ED6DA-CAF5-3FA0-D246-3054132C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1D35E-DBDC-6F2F-E796-9CAE37B4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3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9E66-5961-DEE1-59F9-9BDBB411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663A6-EE97-5AAE-E1C4-1A3FA2E6E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41B29-DA8E-B98E-4AAB-658DABBC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BB131-1AEF-8917-2D7C-79E62FF7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801B7-2387-354C-9439-AA7441A7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BD3A7-CE12-A834-53A3-B6698D78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7DB8B-D26E-B75B-39F7-530F0AF0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7F006-E626-E8CA-5DC7-EE038577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B919A-B9B6-ED50-B3FE-D9C10363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85EA-5578-4BA4-27B6-1A13567B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5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007B-A9F3-11FA-5EBF-2D9D91B5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DE3F5-D403-40F2-0789-2D4D5AED4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07205-947F-4B09-205C-7399819F7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6EF72-E3F0-0317-C1DF-11448192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CB5F5-5FF1-A25B-262A-F8D47518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523BD-D626-3F30-6D1E-D3AE76FD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8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7C00-AF26-75A8-8DA3-9AE87075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50636-1712-7EAF-7712-41D6FD9A1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26EA7-1C8A-FA44-74FA-EFFBD4C0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BE838-2420-2540-BA18-2212BA617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F95B6-8406-B17C-90C9-7603D2962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DAEFC-723D-880A-D75D-896C57AC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02719-7FDC-DAA0-B8B0-4DB41CD5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58C2B-66FE-BD19-CC76-CA0871D3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947F5-79D6-051C-E761-7A3F1EC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5436D-50D5-A327-4F8B-A0546287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0B72D-F4A6-376D-A275-038899AA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F1410-C7B5-D431-0BE9-B54CD94B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7725E-5009-7CCA-7E2E-55B11DCB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16422-F1CA-CAF8-4654-9A21D2E3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6955C-42CE-7928-0871-C476142D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394A-CEB9-ED04-4909-A0B84311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75496-6A2B-BA2B-AD65-B9BEB21DE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3BA3A-8AB6-A207-EB47-72DC35FB1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E8DDC-EEB9-352D-23D6-C47B84A2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1E3A1-2C63-51CE-5005-0E1879B3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80A6-EFBB-A00C-AE02-DEB0CEF8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6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E0D6-CEE1-6F66-9AAF-6E76CE7E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A7EAF-B8DA-994C-2CFA-DD313E3F1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78318-4B33-8967-FFB2-9639127A9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EE07F-3DD0-129E-4429-3F8DE881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CB7C5-9D06-95C8-35D3-9079F1B6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3FFC7-34F4-DC2E-A591-205ED0AA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2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E4EF7-99F1-F3A2-103F-732F4C03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99A-A75B-2B92-0F30-6F4A70D5F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8A462-6502-123D-F70F-44A708863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38DD-7DAF-43F4-9A2A-982594B2B2F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77B0-5199-3B12-E66D-4E29985FC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346A0-7BB4-2E22-4360-8129F26FF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100A-4354-412E-B530-BEB332E7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28AC1C-0C7C-63E7-4201-7D040994AE6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639DCE-03DD-E1DA-92D9-1F15055F3C8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BD4C16-35DD-7C3E-197A-A304BB6A64F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22CB21-B473-B01E-0B68-CA8A3F92FA2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4D3ECA-A894-D86E-EE2A-E90C060A6D1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ADF298-2DB1-5EA8-EC8D-1DD3681621A7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803.00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26DBE6-704C-5848-9C1C-0E68ED692858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22.05	62.75	0.10	19138	0.0155033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0.88	1.43	0.07	1005	0.0003255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20.01	15.46	0.21	9526	0.0115677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57.06	20.36	0.41	36116	0.0290995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28126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2024-04-23T17:05:26Z</dcterms:created>
  <dcterms:modified xsi:type="dcterms:W3CDTF">2024-04-23T17:05:30Z</dcterms:modified>
</cp:coreProperties>
</file>