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B05B-8368-E7B1-FCDE-3855D5CBB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C2489-6F48-6050-EC89-3E035EDDF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C9261-E043-F1F3-1415-97E5BB20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6F409-0538-3743-C74B-44A90EE0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C9996-ADBA-A49D-55BD-8AF07141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1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8305-FE5A-BDA8-0D50-61E50053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A89FE-9D48-66C4-34B2-29E263B9C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F639-42B5-4DCA-9FC6-C487F4E4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8512A-8541-740C-9731-7DB61EA9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0A63-38C2-F8FD-41A0-84FB6CF2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DA8A0-4A81-6C1E-092F-60D4B03D3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31EA6-2C83-AAE5-4FB8-68DF0660D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298FC-471E-1FFE-40BF-D4E31695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3B4B8-A0C4-FD27-FFCE-427FC8A3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415BE-4718-401E-62A0-A4EA722B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E39-7614-3339-BBA7-4D104679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1A3C-64C7-5A0A-8166-41E17C6D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1CDF4-DB69-B8AC-DCF9-BB54D547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6C44F-DE27-0AE1-F207-79E4A0D9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DB727-C2C9-440D-5F69-5ADBA3F3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D683-3CB5-E463-2B5D-2E0BC763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53C19-F29B-F363-E545-4D007068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FB435-97E9-2080-256D-4E2B6D99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32780-65FF-C181-B344-D2ED0C25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7D5AA-592C-5553-0803-F36F9CE6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5A51-C323-B20A-945B-FC371C80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E33E4-EA9C-62C5-5A19-C06D44FB1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869CF-4613-A191-5F9E-54C67A0BE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47A2D-9176-8DCB-720A-3DDC084E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F4EF3-3CAA-930F-5F50-C38F9F95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E8F5B-A93A-EB19-BD07-2598F601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8D37-EB26-6BE4-5F95-193177A4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7412-AE6F-FC63-853E-9CB151BD4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AAAB5-C8AF-5FDC-AD2C-053CC12D5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8D9F4-5509-D5EB-FF2C-FD7ED1CF7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7070-2F68-3893-A071-E66F6D589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F5119-8D27-4F5E-B52B-C08084BF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01EA6-109E-3D61-906E-9E8C41F8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4357D-319B-C0F0-4E44-CF52A295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E8AEC-F993-CE5A-B8E7-DC3C050D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C54EA-169E-27A1-2D0C-9B0B2C35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64177-C4D5-6F10-C7DD-73DC99A2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D2898-AF7D-6430-245D-F8DAF7DC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5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C6987-71E8-5568-60F8-A9DF38AA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3EC49-B293-8AFE-2738-F30BC4DA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1F0DB-A1F7-C983-A6DE-09BFB280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2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E141-F901-74BA-34A9-45A37631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D88B-7903-9E77-C468-59FB3480C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9100D-81CD-9E30-6410-B2D870B16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CA008-1238-DF06-4ED8-24B4C476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06CEF-83ED-7CDA-FAC9-1D4D9DA6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CD600-107E-5144-E024-8588BDEE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2327-94A1-BE13-43CB-3A7AD423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3D450-A2CD-66A9-CA83-0B1F8C2C5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A01EF-27A2-F36F-6C27-917A0CE31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EA8C3-A556-F2D8-0C90-FA081838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2D705-E066-95BE-8930-29B3C2AE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D2DB7-346D-C0E6-C41C-596CEE71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9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075E9B-3C6A-6CC3-AA9A-2164118D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3A6C6-C1B9-C2F4-3AA6-591A56A93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781A7-CD68-6107-D548-6CABA49C3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D4371-C830-4754-BB88-7A8392FB532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FC9CA-D2C6-47A4-F557-34D934305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3F9E0-B6CD-4D31-384B-56AE6B6F1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8EDB-B09B-47E7-9C18-98B0B5ED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E75C2-7B62-387A-70D8-B6CE2964B11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72F34B-5754-13A5-003D-04F4F79AE64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9CAE-9235-6D64-C3D6-288E93147075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49E5C-8BDC-8746-E4B6-ED2C8A95508F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A54C3C-BE42-83FE-A983-29B28D7BA74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9D2C1C-9081-1EA5-4AA8-9764BA9AF003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863.00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06D7F-E416-1E9E-1359-96B4D6DB0722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19.41	59.33	0.09	16965	0.0137603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0.27	0.47	0.06	304	0.0000987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21.10	17.51	0.21	10083	0.0122589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59.22	22.69	0.40	37635	0.0303605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89137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2024-04-23T17:05:14Z</dcterms:created>
  <dcterms:modified xsi:type="dcterms:W3CDTF">2024-04-23T17:05:18Z</dcterms:modified>
</cp:coreProperties>
</file>