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4A48-B6B0-FBA4-B7E2-138187823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E9A5E-FC2D-B1F7-BBA0-AF50F5FBB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DABE1-A4B6-F966-3BD2-7F3D4399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493BC-456A-69A2-5B37-8E00A8A4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E5F67-9921-8F34-B72A-FD40F7FD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357C3-FB10-6E4A-55A3-F16961F97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EE8D1-B2B7-DF92-0C09-41869B1D4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3C0DD-2B4A-333C-AEE1-A45518FE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8882F-B8E0-D6C8-66F8-DECB20A1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06099-D57D-083E-FFCC-4B97A8E2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1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1FFDD5-B251-A7D6-7C60-2E06B0FD4A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5743D-BCFC-6DDD-4618-7CD7A9AFC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E3A73-274A-3721-D1B4-320F8CE5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B1B0C-364B-1FEA-93C0-5B611815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A1E2B-EBF5-D8FC-5905-D6F11E02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963FE-A62B-666A-754C-B70C0BA48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EEBBF-1A89-40E3-769A-D2CEC8E1A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AE5B3-B7DC-B074-F6AA-52BB60481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44668-C952-E77D-50F4-0BBE2256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C450D-B721-C248-D968-FEB2B5007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6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9706A-AC5A-FF40-DA05-C276091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C1340-0583-2086-438C-E70A2C707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2B3A5-A115-B3CD-FEB2-55412BEA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C8942-A775-873F-7A32-BFD300282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C6FCC-BAB5-031F-8E49-58615C57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2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AAF52-38A8-5AC4-D709-C775ABF3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CD1CA-2AD3-9D02-9E88-A269743EF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F9744-85F1-ED61-D360-143106FBC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71480-7B63-73C1-735F-8F235D20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0DBD4-F108-3752-2F2F-3157CD994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373E9-9BE1-DDD5-2476-6760DE44C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8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4636E-7B06-D5C8-3516-66EDCFC1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22803-9940-576A-02D0-78EC9AC89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320F5-6E8E-6282-CA8A-F47A00C9E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08D40-AD4E-DFDC-0705-39E60BC8D6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0B629-55DB-16F1-EA84-D0EF959DB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B540FE-F4B0-00C0-E694-F17266B1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7A92EA-A3CA-9977-C62B-8907BFAB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012875-1CAE-B7C0-C07E-A042D6AA3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6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B128-5445-8CCD-7B57-E2C7D3B2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FA0B68-21BE-42A4-2595-D2CA6E36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D9003-C9FE-A1AF-26C2-FE732C2A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28D198-C8F6-B672-34F8-F067BB59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6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3F1DA-54F1-8FF3-B3A0-A984FE2C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D45F8-E3F5-72B6-D8E6-430CDA5B0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E2577-DD30-6465-1702-28A7A286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8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10755-E7AB-D2AE-6DCD-DCF0F545A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98835-13F8-55D8-8DC3-6098AF371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30ED3-2864-8DC4-876F-D744D63F7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D85F7-FEFD-5DD0-AAC2-31C8ED73A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E85E6-77BA-0D60-23E5-3D5936D0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CFDAB-C1FB-8470-8101-4F0BA362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3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31D1-9443-2FCD-F7FE-C9901882A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13C180-2727-75F6-74B1-74081C114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3431C-01A2-4629-9D12-74D15A6A8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FDD70-7F71-33B9-E5FD-581B7991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1B972-E4F0-25A4-9823-7FCF982C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DD6E4-D007-0272-741C-095306E5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5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97AAC7-9F3F-871E-30AE-35B842536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034F9-8D40-239B-406D-200497132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33AE0-3A52-7B88-F822-DA5792BDC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8B4E-1119-4F76-8A74-C2B499803CA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7CC1E-B3BD-8B14-DA7C-66FCB2D92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6BBBB-373C-82D4-6551-6A1CF3302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12718-8655-4249-A4FC-47346FCD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2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02E69C-86D6-2F49-F203-4485A65ECD1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760257-F900-4E9B-A477-CA32485856A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5C6A29-CCA2-0850-47FC-5F63132ACDBB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0A03D1-FE6A-9C11-0503-56F3FE8ED8D0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9DB4F0-2733-D926-294A-66559BEACB6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1FC9553-1429-8BEB-B580-379B98683BE8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58.14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578.00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D36EC2-72BB-4826-17EE-496DEB5F1826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13.11	47.40	0.10	6636	0.0053681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0.59	1.22	0.08	391	0.0001264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23.21	22.78	0.29	6522	0.0079085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63.09	28.60	0.56	23539	0.0189399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69429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2024-04-23T17:04:54Z</dcterms:created>
  <dcterms:modified xsi:type="dcterms:W3CDTF">2024-04-23T17:04:57Z</dcterms:modified>
</cp:coreProperties>
</file>