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FA11-BA01-A7FE-EBD3-1944F53A7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46B0-4C77-5A0B-F445-D549B64AC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DBD94-B6E4-08CD-7F9D-6281FF3B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4F0A1-744C-5E26-9CF6-656B7FC8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6C3F1-7D83-BA20-6364-550C6AF6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3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4A0B-077E-356C-3FDF-B7C743D7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9BF54-0A76-9BE7-9CAD-E52A8FE5B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19534-FBED-2EB9-7D50-89CAED77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CA99F-297C-AE2C-0157-7D78381B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8543F-CAA4-F93D-CE20-F757D3A9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3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105DE7-9098-698C-FEEB-430ABA9BB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DA085-3B09-4C84-9AF7-BFCA0759B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EFBF0-1481-77AC-D1AA-ADDED4C7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7290C-D702-A7F8-997C-83D00D3E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C3407-9F65-35E8-5969-2347D44E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75EE-C9C4-2D2D-AC10-D93898D0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A6294-6EC9-7735-853D-37C2A91FE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69461-CC64-D23F-89D5-55C50C09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D083A-ADA4-6035-CF0F-D04CE54B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C9CB7-0188-A7DE-73CA-49F547A4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F6057-7AC4-BB4F-A7C4-6B1A51B5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7F307-78C9-AB25-BC91-0D5BB8CC2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C572D-CB33-ADA8-4A9E-19A5EF4B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5DA5A-B71C-5199-9ACB-18DC8B89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7BC9A-72CB-459F-A29C-366BB0C2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0AA2-184B-291F-3653-D7E175CC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C75D5-FF65-EF77-E895-A2FE2B191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958CF-330D-9830-2C81-CF6F981F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E3315-897A-3819-7DF3-D8DB4985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85568-54C9-7D70-ACFD-F4EEEC8F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198EA-A6D1-65A2-16A8-23ABFCC5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0DA1-D43B-E932-2765-41CADF3A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5F688-49E8-3756-440C-E1D56A4E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D1EB3-F839-6CA3-F272-5E2825ED3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00353-671F-85C8-96D3-7AD0008B4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2B19C-3B7A-7676-0577-7FB1AC9D6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C10AC-EEDF-4F0D-AE30-233FBA82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B17301-732C-87DA-402B-DBCE8F28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84D01-D8A7-6DCF-9ACA-EC9FB40A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9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EC3C-3442-84DC-0410-C6D8CDD4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3B2A5-7205-2895-2C31-DD9CFA2B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A139D-16BC-7FF5-489C-C39A4AB7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691F5-9911-14FF-0307-ECA23CE1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9DBE9F-94AF-FB9E-FE39-94874D98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44CC2-F9F5-0936-3D15-59B29B90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C848A-8F00-879E-7612-ED72066B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EC785-6EF7-4386-D316-E60887B8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E728-46BC-9EF6-F00B-BE3A086A7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B5B91-CECA-46BE-AA27-2A36AF686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3BEE4-E25C-1CF9-E0DA-5B7993BD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AF770-3B9C-AA9D-8554-3C905CDA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996E6-E726-AB4B-2D63-E83FDDB6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605F-50BE-3383-2C87-2E597344B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1001F5-82F8-A1A5-CB05-6F7737878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22431-9F66-6A47-A4D9-C0D809479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4CB4D-A140-34B0-7EB3-5A9C58B2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035B2-E329-70DB-8EFE-076663B8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2EA57-F36A-AB84-B8E2-DFEE0D58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09EF9-F61D-B498-4931-E46ABE10B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3F62D-3A0D-D14A-BB93-DB6F9C855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13B6B-E0A8-991C-D7D2-7D61BF70C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1614-31B4-4331-9F37-C96C3BD4754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C1C0-B409-47B8-EDDE-58C274F13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2B34D-080D-BF10-D202-B35FAF9CD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A20E-CD80-4B90-B078-E69C81B1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D2E896-AEA7-23E3-4A21-6514D4F9508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24568F-652F-95D5-2853-383E2CF884E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6A5849-EEEF-97EE-9217-0AE93E33C5C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1919E-5773-C383-BEF8-6EF3D08F842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A996DE-8FFD-6C24-6703-FA63FAFAEA2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7641AFF-1C83-4E29-4F42-13771A50F37D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866.00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79686-6D31-F910-56DC-A072F3888DB1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22.24	62.20	0.10	20731	0.0168144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1.48	2.35	0.08	1836	0.0005952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21.30	16.17	0.20	11059	0.0134456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54.99	19.28	0.39	37849	0.0305332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402195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2024-04-23T17:04:19Z</dcterms:created>
  <dcterms:modified xsi:type="dcterms:W3CDTF">2024-04-23T17:04:22Z</dcterms:modified>
</cp:coreProperties>
</file>