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466C6-D4DB-2808-4D49-8C2B2F8A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2BC92D-22BB-5999-D599-D85D6CEAF7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1B391-DE4D-3686-425C-F8EF572F9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4909-9F98-4F16-B9E5-29D26E251C3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FCFB9-B220-4B7F-B2DB-5ACA94254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BAC45-3A73-C8F0-2DF9-735C47B1A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ECBC-E167-45F1-850C-94AA04C4C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6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8F1A4-C205-6B3B-9E6E-380A63A83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C31603-6700-3D7A-9337-FEAC18160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64D8C-871F-ECA6-8E3E-018CF4EE2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4909-9F98-4F16-B9E5-29D26E251C3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B2193-7ACF-6790-E7C6-FB5133E25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7094B-C3E5-CE0E-2E8A-8F0FCA682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ECBC-E167-45F1-850C-94AA04C4C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6CA255-A42B-53E4-AE1D-E9208BB646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5BE9F5-4BCB-D00A-1E9E-4319BDEAE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78260-5193-CEE1-B3B5-DFB91CC62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4909-9F98-4F16-B9E5-29D26E251C3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6687A-9E30-A47C-F593-7BE264C9A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FEA72-1AE5-2EAF-F9F8-A1BFED74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ECBC-E167-45F1-850C-94AA04C4C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8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CBC86-3F2A-9B1E-9E96-49FD6428B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7A141-A737-EDDF-FF20-618C1F0FE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9BDC9-5D2A-D4F9-6208-61A446C24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4909-9F98-4F16-B9E5-29D26E251C3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39BF1-9485-2E3D-A651-3F8295A8B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A35B8-4495-14C7-7B70-7B4B3F691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ECBC-E167-45F1-850C-94AA04C4C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ABD34-FDF0-CAF3-A4B8-E9884E8C3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EC36F-2476-9859-F2AA-FCB6E0289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6CF12-F7BF-4F0F-D68C-062019D87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4909-9F98-4F16-B9E5-29D26E251C3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282C6-F25F-41FC-8EBD-B6E8D07FC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2D7C1-5FDD-8FDE-51D8-D1D10483E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ECBC-E167-45F1-850C-94AA04C4C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8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066C6-6B25-1F47-61CE-8279F1C59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CDC55-36DF-DB76-2900-E4800C9A63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66E7A1-0463-D13D-B8B7-DD363B848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00881-DDBC-8798-D551-AFD98CFAA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4909-9F98-4F16-B9E5-29D26E251C3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EEA86-324A-B088-46D3-C5E0FCDF5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ACD7BF-C88F-DAEB-78AE-3DF9D82A8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ECBC-E167-45F1-850C-94AA04C4C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35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90C02-E11A-1A1F-390C-1A8F7A979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F45A1-74F4-B96F-E23D-31C861337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C69FA9-7DAB-9FAE-D4C1-84CB937BB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DCE98A-7FF4-1C17-F4AF-DDD5CFBD0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E31B3B-4698-C0C2-CE69-32163D8C7F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35A14D-9DB6-3E5B-1F80-3D7AE91A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4909-9F98-4F16-B9E5-29D26E251C3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C0882A-BBFB-BFC3-0792-5A98D07C4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5320FE-FACF-2375-DCFE-32E0E8C80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ECBC-E167-45F1-850C-94AA04C4C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3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F85DC-36BE-3E4C-ACFA-B01E4FFD3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0815A9-0369-7323-60F6-7DF697CEB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4909-9F98-4F16-B9E5-29D26E251C3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31ADC8-EFF0-72D0-67A8-ABC49002B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1778E-5572-44CA-FDDC-B4E2FD76F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ECBC-E167-45F1-850C-94AA04C4C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0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7118EB-D730-BE9B-5102-6B4E13219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4909-9F98-4F16-B9E5-29D26E251C3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C3EB09-EDFC-0CE9-04FD-4D5DEACD0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B5551-3263-7E54-A710-4BB6F2453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ECBC-E167-45F1-850C-94AA04C4C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89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99BBA-2353-A3C2-54F2-270AF19F8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20483-4AE1-B71A-6266-F8AB2F00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AEBDCD-FE8D-5A77-2BB0-5A321550D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3C526-1626-6B5F-CB48-078949F46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4909-9F98-4F16-B9E5-29D26E251C3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714C0-A65E-E5D4-B839-96D9D381F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A7755-313E-6972-78AF-1636CDFF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ECBC-E167-45F1-850C-94AA04C4C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7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CB802-B87A-51CD-3BB0-5D678E679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4CCE92-55AA-FF49-0561-71B76292B6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643A59-8D3E-45E7-2DBF-25F2AE60E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C9186F-FD56-2FB5-E900-F4847DCF6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4909-9F98-4F16-B9E5-29D26E251C3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9D17B-C108-0843-4FE2-66769A4C1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A9D60B-0AA8-1931-DD2F-29D839047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ECBC-E167-45F1-850C-94AA04C4C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5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50C50-7D6E-6875-827B-0109B9235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1BD9C-3ECB-E433-8A28-2A3AF74D8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C20AE-6FAF-56BD-D44C-707690C329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94909-9F98-4F16-B9E5-29D26E251C3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70A02-347A-6587-8119-286C7EDBA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405F6-9A48-882E-2C07-E97C16E984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CECBC-E167-45F1-850C-94AA04C4C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6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1F2B71-750C-A981-772C-B0DE2DDC20D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8D563FE-A056-1985-649D-24ED7DB2327A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7C825B-B711-4791-0BC0-6ED2115D1626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400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558BE0-FC5D-639C-CF5B-93C30303B805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8E5C11E-CEFF-DBCC-356E-4D2C124A751A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FC50DAE-CB9A-FC08-74A7-0240E9228C32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57.99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774.00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5C5588-4186-043E-22E5-1E2B7C2A288D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18.66	57.88	0.09	15939	0.0129275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	0.82	1.45	0.07	917	0.0002972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20.63	17.38	0.21	9700	0.0117932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59.89	23.29	0.42	37426	0.0301921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1801675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2024-04-23T17:04:02Z</dcterms:created>
  <dcterms:modified xsi:type="dcterms:W3CDTF">2024-04-23T17:04:12Z</dcterms:modified>
</cp:coreProperties>
</file>