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7E178-CBEE-E738-8AA2-614420E39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DB597F-D895-B0DA-B642-37211C1E6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22FC7-B6DB-71E4-2C18-497BEFD3E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672F4-1912-0A41-9ECE-000150BD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00952-ED3D-1798-887B-C692FC6E7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5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E24B-2636-CA29-CE44-2F47DF436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59E96-6286-1252-C224-0A059B98F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BA013-B722-3962-4457-B3ECABF0A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D9CE9-1CEE-86F1-E6A9-C223D9A2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D897E-0CC4-684E-28F0-BB27DD27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7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D4E2D9-8B83-AD05-B88A-81B146B7A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65AACD-E76A-EF11-B6D3-AEC50149C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2206F-E9D1-89A7-CE7C-597973C5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EEF09-1E75-A3C9-46EF-3B207D7B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C0281-420E-CF13-D8A4-D34DD8CD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0CFA0-2C11-3F20-72A9-0B0FD34A4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22273-DA65-8DD2-89F9-A5EF86FB8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A2A65-6FD0-E9D5-C215-2D637043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613DC-6FC1-A9E0-616E-51AB84F55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07BEB-A139-1048-E780-C6CD8EC0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C72B6-45AA-31CC-294A-DEC3D8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BA255-5A2E-BE3F-3693-D58CDA0F9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F1752-37BB-3731-8054-C03857A0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E8ADA-E46D-A565-BDD4-A0B6D633E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5EAB3-B768-9223-1476-8F2623F6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0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582CA-07AC-A2FE-FA63-6701C44AE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B9D4B-6A81-0810-0815-2E259DE6A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09A75-7156-F381-F869-1CF704ED0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1058E-EBDA-2CD3-2EB3-54AC5B8A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1C16D-0972-A617-AC4A-B35146BE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8D959-05CC-3069-0C55-E5409A3A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9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27F6E-CEB9-6533-C072-4B8DD7DCA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C9928-0979-626E-635A-2B47C9D33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8AC85E-2BB4-E152-0ED0-CD5F98DE3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A11FF-A48E-981D-3330-476ED3296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4EA512-5BE5-9FCC-010D-86A4D351C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E7A163-AA85-16BE-BC0B-17C9B606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EEE4F7-5C07-0147-8B2C-67945136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1893B6-7480-4CF8-1BF6-4DB8FEDA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3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2F6B-397C-2697-B5B3-5E14F65A3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6DE3F-701C-73D0-067D-62266CAC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6783F-47AA-BC33-3781-ACD0F531E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DAC3D-0F8E-C849-63B5-1A114F71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2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B93DC-D1DA-2170-776F-3B507D87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5D6C7-F52B-D94C-B9CD-7881A4E1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21046-A4BB-DE7B-7FD6-6EFF3412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2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0A8C7-71FD-BB72-7C41-FC9D09050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F5C77-9D0E-2855-4698-2E4C710F7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11E47-E798-FFE8-9CAF-8AC31307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C2F18-D93F-7E26-5C1D-91C7CE25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30A52-E17E-109F-E74E-8F68262A0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6AF43-74C0-947B-AB5D-27BA0E84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4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B269-6F57-22F4-CAB6-AF7FB07FE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4B45F-024E-AB06-1C06-14C92CC10B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3B542-6704-C5BC-7461-6ADA3AB62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26E85-37E7-18E2-AA3A-0070074E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4D486-3EFF-BA2A-3637-154231EE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9C164-9834-5326-F9B0-E8C92C6A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BDDD75-99B5-E883-79B6-A65EB16A9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98BDB-76A2-CB99-B4B7-5B88EC6D7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33ED2-70DF-DA27-772A-126700B93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D3FD5-D3E8-46E8-8F88-8E2E01895BD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88DDA-FB5D-551A-19CD-0182AE9AF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E55A9-81E7-69A3-CD80-88EDA1DAF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893CC-EC36-4D58-A3F5-BAD5E54D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8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3D47C9-8418-DB84-45AA-73C296AAC00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19839C-4933-B44B-E412-4B0EA2A60A2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22F259-8A63-3B3C-4EAA-2CDC9D4B5A48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2024/05/03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B3A369-9AF9-7240-37AF-BD9390E7205B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D45341-3C2D-E8C0-4E9D-37902A2A5DD3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55D14D3-2191-79BE-246B-CC5791019ABF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58.31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367.00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F03F3-18D7-341C-D79A-B94E6C24CF9C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9.46	36.82	0.09	3614	0.0029155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2.61	5.78	0.12	1356	0.0004373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25.48	26.92	0.33	5617	0.0067914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62.45	30.48	0.63	18182	0.0145867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376603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2024-05-03T18:37:02Z</dcterms:created>
  <dcterms:modified xsi:type="dcterms:W3CDTF">2024-05-03T18:37:08Z</dcterms:modified>
</cp:coreProperties>
</file>