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7D557-2DE2-0831-3870-D1ADC63F8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E9338-34CC-F103-9CDF-8E83DD17C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04F2F-16E4-2708-78B7-3C43D1A5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C523-F40D-0E25-1171-92393FBC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0F79A-8FC5-2F53-69EB-7972C2DA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6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0B4E9-92CD-66FF-DDF2-936383E5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9CC5F-E1B7-7576-CF01-8E0119911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6529A-DC51-7B9D-ABC6-95537AC0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11251-93D5-F0AB-7862-E8B73150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37226-32FA-8459-6BE0-695364F7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4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4B0CB-1428-684D-2D8F-ED8A9654A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FF71A-FC48-C76D-4EF2-5D341135B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FC5F6-A346-44CB-E9E4-4680AC96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270DE-C56E-D436-A3AF-EF4E4666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DE8F0-E80E-01A3-6687-8C2F697F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8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6E451-601B-4357-1BEA-7D5815A9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7E488-CA0B-27C5-62A6-A9958D595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EECA0-769F-14E5-0355-1568D26E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AEF07-C5C8-F68D-124B-1E76F2DB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F612F-E1F8-BE94-7ECF-DC91D238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0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8B09B-77AE-0745-8A55-AAFEB558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D33D-E142-D854-2D14-78ABAC238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9D4FC-FC96-4340-7EDB-5B27BBE7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E0BBB-A134-0A7E-680D-1633A08C9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83085-B50B-0E47-139B-81E20E31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8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11770-E569-7422-F64C-51A1F896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9B44A-20FC-4948-F666-50FF8E72E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3FF13-E0CD-ECC2-4004-230D86290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55074-602E-E4DA-89FB-EB2C6562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96161-FDB4-D9A9-BE3A-832AD0E4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09F5C-956C-FC27-6209-EE2C6A71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9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896A1-4505-132A-3EE6-10E342A19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B66F3-2EA3-92C6-CD27-9F73D65F2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96CFA-7AEE-78D3-BCEB-AA666CD7A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DE8E6-9637-1363-32B9-69F6F0B36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A5415-250D-ED1E-866B-B1F2D65E9D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14722-393F-5F8B-EC65-AD2B2F58E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4DBCA2-7473-76B1-FA4C-5C070DB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978AED-F2A0-B713-D14D-74C2455A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2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0566A-5EEA-64EB-CE11-C960C0DD6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B50EA8-57CB-36C4-E3E4-EE7150F01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556B6-A3EE-2FE9-EAB9-27ACF41F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0C7D6-3CCE-2CF2-5D8B-04E7161F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A6C22-45CC-D9A4-8422-28713876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1885CC-34CF-6C47-A381-B4A0BF6F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55651-282F-E44A-3DBA-3BCFF9035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9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D4261-2557-A869-CC06-892F00C76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B3A53-6C8D-C028-BE45-BE6329310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BEA0E-73CC-C0ED-76D9-B8A9D67C0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4C637-3AFB-F012-A58A-EA89FA26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BB85F-0EB5-25AE-C3F4-6D879C89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65C6A-6BB5-453C-C194-92D64E18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3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7D515-A1DA-2B29-AB11-0C5CD6CEC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0E6AA8-BAF8-70CC-EEA0-D4340FA4A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94C08-957A-D6A0-DCB4-E8B8F07FC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D98DD-F165-19DC-A0F1-1539A11A7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204FF-66AB-1812-9FDE-D9D71F7C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5C87B-B3D3-A281-84F2-9547B355E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2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6936D-63F3-8FD8-B6CD-F14B2ED85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37C71-66BB-4C8C-A64D-52E95CD28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D56B3-0042-CFD5-572E-5842DA93D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3E521-B921-40DB-8E8A-A698897607B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C625C-62BC-78C2-7AB4-BE9AB6781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0EB4F-7CFC-D478-66DC-574D95F42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DAB86-0690-4E14-BA81-C519F153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1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99859B-0F1B-992D-4F60-B59ADE52A29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6058E0-0F80-EEAB-83F8-03427644E92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D21D44-B413-FAB1-75A3-6774515A3CA9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BFB0E6-C4E2-FB05-B979-1EA40F77B53E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6F6B0F-D21E-255C-CD16-099C01F1E17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A30D184-F46B-E8C5-0C16-EFD0FB1F2D75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58.41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386.00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29A1E0-A098-7CC6-A596-BD9B5883FE16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16.77	51.69	0.12	7252	0.0058399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4.12	7.23	0.14	2505	0.0008063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23.35	19.54	0.30	5916	0.0071409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55.75	21.54	0.54	18609	0.0149037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349418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2024-05-03T18:36:46Z</dcterms:created>
  <dcterms:modified xsi:type="dcterms:W3CDTF">2024-05-03T18:36:53Z</dcterms:modified>
</cp:coreProperties>
</file>