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E265-61AA-D8C4-1A64-7113938BC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D997F-9B49-FFFF-6E5E-FE0F5C943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33D20-A9A5-BF23-C292-151AA0C3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6D838-DF3C-5F6D-61A5-C549F746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E0889-9A92-2E8D-7090-3FE0938A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0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EF749-5E1F-2766-2902-15EEB3C35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18150-5ECF-1AC6-0653-22BB6627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CAAE5-0667-B1F1-DE05-5996717D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DADA-7AEE-1B9C-9FE2-C155061A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A409-B9CF-D35C-0FD7-0EFAE2D6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E10A9-2A8D-CFB5-2C2E-93134AFA1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D362C-45DE-1B9F-8680-F02C6D4BB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058DD-9990-C827-8F10-C73E75A3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AB2DE-66D0-C177-7965-CBCBC81BB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911E2-87C4-B074-7FC5-4476FA5A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6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90606-4693-AB57-1D8D-38B113B6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1E97D-8CF5-E085-9943-E7890FE09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0D704-4EB5-87EF-E760-5B0C33C8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3D609-4006-0039-B2C3-DC50E8E1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34F0F-642C-312F-5A12-0CD29337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4FEF-9F0F-8F61-73D7-9FEC8432C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38B57-EDB4-48BD-EBCF-711A5FFD3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D74C3-CB39-A17D-45DE-1BE868B2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472B6-E9F8-77F7-EB87-58BC96B4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465F1-187D-EB88-DD44-09B72AA4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8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06126-1200-F080-9312-87007FF1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BCD3-F3A7-FB14-3E62-DF5CF07C4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767E0-8F84-6354-CF6C-4DDDBF1B9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A2098-9440-30BF-CA0D-1B666854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BAD38-0CDA-3945-ABBC-EDC0900EF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64193-DF55-0E5C-1863-DB49EAB2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30F9B-AE02-6588-B968-8E451CDC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39976-5EF9-9812-A494-0635D2705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E8F07-62BF-82F0-7DE1-860A8FE60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3C25F-AF66-C96C-C107-A35A59A50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1104A-046C-3732-275C-2ED6F6537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91D062-ADEA-E004-2291-D7B2BA38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C8682-D9F0-32E8-9C40-43A8E00EC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67E9E-F8CB-C24A-EF16-2BABDD48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1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588D-AA1C-34C8-D77E-213E856B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FFCC1-CBB4-C72F-007E-790CD658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8B127-77B2-DC7D-B7B2-392A2840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B20E1-D9A3-7333-64C5-4A8F0977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02A58-B69B-E402-ECE8-A2402128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2EEBB-F4A1-ADBB-8918-9E983CB8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33CBE-470F-6725-008D-13123682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2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31A72-C114-688F-7342-E9369E0E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727BF-A499-78C7-F3AA-931045149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E0D9C-39F1-3FDA-37EC-C0509E124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F35F0-A7F4-EA52-2484-103A9366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42D23-39D8-3941-0F01-51D98B76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4965D-688A-3087-1D3C-A52410E90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2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F295-7BFD-1F91-BEF4-6EC8EC0B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5C3B7A-80A3-CC75-14BC-7E34DECAE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18847-E0FF-142E-C25F-0918D6185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CF8B8-B89B-C934-5956-088C9634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5DFD1-D9D4-191F-62E2-9E25405D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5C321-07C9-5F1D-B2B9-23C8950B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E46F5D-6B58-E55D-058B-179EE5790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D887E-4FC9-33C8-E0A7-E94314AE6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7F573-AE77-90B3-2247-65D691A53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A8E61-39F1-4C51-8CFC-4ED7E949847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9F5B2-5911-3EF7-A75F-977FFD6850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4B98C-DF57-AE60-FA31-426174D8D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C988-1C4B-4074-9017-E760164F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F7519E-AF18-AB82-7845-5D46FFE5891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6EA2E2-DC0E-3AF0-9F18-AE1E1736207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11A79F-5FBD-2B91-1DAE-5FC9E1B337E0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34CA50-6D57-FDB3-AFA7-ADD42277724E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380FB4-A8B7-DC8E-3B43-CB9029542BB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5A48E7D-9100-72BC-333F-D328E9883F35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58.28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381.00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B67A9D-BBDD-CF65-4162-A061E356FC49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14.85	48.91	0.12	5647	0.0045576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3.16	5.93	0.13	1656	0.0005342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23.48	20.99	0.32	5158	0.0062404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58.52	24.17	0.61	16977	0.0136275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06671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2024-05-03T18:36:31Z</dcterms:created>
  <dcterms:modified xsi:type="dcterms:W3CDTF">2024-05-03T18:36:37Z</dcterms:modified>
</cp:coreProperties>
</file>