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31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500E1-D2B5-6BD1-B01D-E8552510B7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95B6FD-F053-997F-7A13-51960DDB33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74F1A-39DF-22BF-27B4-C43B9266D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0E4-B152-43B4-82A2-A4BB03BC2A3B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2061E-858B-D8DC-C96F-22B2B66BC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5AB53-2E81-F5C0-861A-FFB87BBFA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DFD8F-C38F-436D-95F3-BE4C7D06E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039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873A7-1C0C-9558-E3A3-6EA4652F8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F4D2F0-6D8A-7DDB-EF6D-6D171F7423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7C403-1FAC-84D0-917D-6BF899930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0E4-B152-43B4-82A2-A4BB03BC2A3B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3EDB0-B7C2-394B-C036-82A51A42E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67B1F-D724-79EF-05AA-58E3B5B27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DFD8F-C38F-436D-95F3-BE4C7D06E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37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63A965-97BE-BED2-BBD6-B255B85180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44DB2F-DAB1-B2C0-605D-2A8AC6CA6E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2F0AAD-1CFD-3BB3-0374-CEFDB123B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0E4-B152-43B4-82A2-A4BB03BC2A3B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91668-C010-9305-678A-A00D0E2E0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BF34C-E88A-99C7-D152-A97A92DF4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DFD8F-C38F-436D-95F3-BE4C7D06E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800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E34E3-D432-902C-A652-372DA7668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09CA7-B181-8606-2726-E76167C40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08DB2-554E-1AA1-D4EF-DB95B0F45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0E4-B152-43B4-82A2-A4BB03BC2A3B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F513DA-24CC-C932-4E4D-61BFB4193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B7103-DD39-405C-A3E4-F1D36817A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DFD8F-C38F-436D-95F3-BE4C7D06E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88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F3E41-C40B-D283-7C00-A9E73EDC6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0970B8-D8A6-9BC1-B44C-34E15A09FC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DFC4F-0693-8231-CDAF-1364AD211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0E4-B152-43B4-82A2-A4BB03BC2A3B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9F25B-D33A-4B11-8852-3CA820F3F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349BB-086F-E49C-A0C2-3957FCA51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DFD8F-C38F-436D-95F3-BE4C7D06E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36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77A33-2CFC-5220-1D0C-5A4E96193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E23C3-610D-1EA3-6E3D-E58E863A2A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7E5D57-7ABB-0899-C5EA-1307F133A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E39D19-6821-B5EA-DB5E-EC37FC11E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0E4-B152-43B4-82A2-A4BB03BC2A3B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8354BB-C3D6-E078-2000-E05334EE6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10087D-4FAD-CB7F-5FA6-96151D5ED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DFD8F-C38F-436D-95F3-BE4C7D06E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2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1D902-F9EC-3DD4-E89F-9A2EDF01B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C5C77-38AB-F6CB-4026-F105BE96C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033E82-88C0-90D3-C3E4-CE2320A863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7667D6-3585-4B93-885F-3C91148B7E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046698-DD9E-115C-8B05-0D98F34A2F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A2EDD0-1677-EE47-FFE5-DD92B16DA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0E4-B152-43B4-82A2-A4BB03BC2A3B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56AF42-3FEB-79C4-57D5-21BD32954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BA7449-B43B-516A-0A21-1D5F9BFA0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DFD8F-C38F-436D-95F3-BE4C7D06E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573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5C5ED-D5CC-83F2-512F-DB031D8BA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3B39B5-4B79-01A5-1FE6-2CABB85A1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0E4-B152-43B4-82A2-A4BB03BC2A3B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25DAB8-48E2-46C0-33E1-233DF15D7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451818-EF20-E2DC-F244-2BEB19E58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DFD8F-C38F-436D-95F3-BE4C7D06E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9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3CA205-98AA-AFD1-3592-7B14C4E25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0E4-B152-43B4-82A2-A4BB03BC2A3B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9A229C-3B78-DAD4-3955-061C4103C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553F70-C92B-282E-B9E4-609324253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DFD8F-C38F-436D-95F3-BE4C7D06E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095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21154-F756-E120-4671-4F3BCA754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F516B-16AB-0D48-19F5-C30C0345F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7545AA-BBFA-D3BF-9819-17001EA8A9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327528-DA5C-5977-FB58-52A400782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0E4-B152-43B4-82A2-A4BB03BC2A3B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E0ABC5-16A3-A28C-8F2E-30227D487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582482-E177-A471-CF59-40BAC1EB8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DFD8F-C38F-436D-95F3-BE4C7D06E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1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79CED-8C6F-3491-B942-DBAD0B9BA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0E8D04-5DED-6980-D88F-DB42359F1B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FD3DE-1DFB-9AFC-A8D5-72B41D654D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5FAC51-94B7-87D6-84A9-1192E7AD5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0E4-B152-43B4-82A2-A4BB03BC2A3B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B15A39-5B1B-58E5-55A0-3C1829E88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450725-5469-82E3-77AE-108BFFE49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DFD8F-C38F-436D-95F3-BE4C7D06E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53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E83E4F-AACC-2445-499B-DD4F9DEB4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65DCC6-4B10-854B-2019-1DD5FABF3B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5FC0B-3F05-C58B-BFE9-9B03F9A584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540E4-B152-43B4-82A2-A4BB03BC2A3B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4621D-7888-8FDC-94AD-8CDB700C98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57614-F92A-553B-C3E3-DA6EA25ADA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DFD8F-C38F-436D-95F3-BE4C7D06E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83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D62FE5A-C387-94C8-A8C9-13F7C8200AEB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A056006-75C0-03F3-69EE-2AB7847EFF4E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5735F12-6AB3-BCF9-E26E-C00C8E52470D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950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2024/05/03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9E6E5D-5753-E858-C146-3814A9ABB58B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A8E2D4C-2144-6671-0DB5-B1748ABCE2AF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326EB46-F102-257F-5E41-37179D6E8034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58.19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4.00 %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340.00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28DABA4-1CC9-E17C-3DA5-05DE6774372C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9.00	36.27	0.09	3497	0.0028265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	1.76	4.04	0.10	914	0.0002954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24.81	27.14	0.33	5475	0.0066341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64.43	32.55	0.62	18821	0.0151309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3067450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2024-05-03T18:36:11Z</dcterms:created>
  <dcterms:modified xsi:type="dcterms:W3CDTF">2024-05-03T18:36:20Z</dcterms:modified>
</cp:coreProperties>
</file>