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FC9EA-D0D7-9F82-86FC-94E8EFF9A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D574DD-DF75-AFA1-C0CC-26FF62F6B2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079A4-89D1-8A3B-A6FE-629A48C92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13C68-3AC3-3729-487A-BD02E74A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BD502-FBD2-89E8-3640-E9B5380A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9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A551-AE98-6D10-409E-3BF0397C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08762-E0B5-083A-2BC3-6E3E8FB70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951B1-862C-8C19-1581-580104592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300A9-7805-3D0B-4185-61339C63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E1C44-0BA1-9B51-E4FC-9381CF44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F231AB-D005-8ECB-AF79-13EFFB430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F6BC0-A29B-CCFE-D5F0-592D06DE8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40061-5BA5-D377-4260-8A2E8EC6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49CB2-8425-93A9-C574-6AD9A1C3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D48CF-5799-9BE8-BDB2-2C265896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0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5C9E8-4433-B520-98CF-67C23778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51000-D84B-628B-0EBB-D6F15CD72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5D747-FDFD-534D-AD61-171EA655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83C30-5F91-EB89-0A59-FB91608A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6D071-683E-BE76-8202-80728CF7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9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33AE4-ABCB-B04D-919A-3178185A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0B723-BA2E-4BC2-1320-322B0F27F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9102A-A0E1-0177-ED15-2C6DF60A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BA21C-8D03-7719-CA5B-0D64B14F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48D5B-EF5F-87AC-A141-30578B3F1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5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C0D91-E1D4-E77E-9D3B-BCF96DD7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0315-89AF-42A0-19BD-1ED3C8F72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846CD-CB94-E8D2-3024-3787ADE1A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61E8-789B-CEC2-4DC5-37CAFD9DE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6EE9D-636B-DC77-BF54-F6C4D8ABE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09905-CBF2-3F53-E644-DEDA3771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3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CC4BE-78D7-5467-CA0F-89CF6224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27DCD-B273-172E-01E1-39B7FB27D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47808-0AA3-11EB-0395-6E9DD7932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1AFD07-7589-2548-D4E3-D6BE1D9FE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7828D9-D0DA-2F9A-B5ED-58D415F27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9555EF-D7EE-8B1E-A0E4-9680E0098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DF55F6-A666-0D26-C323-1963782D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79F08-2637-9C08-6D7F-2DB6F06A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5A6E6-1C39-8CB7-AD3C-A30071B1A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9D6D3E-F722-A08F-BCAC-8819920B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A9D39-6C39-D3DD-FEA5-0CE8BCD5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59A47-9ECD-8463-8965-696C63DE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2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66D9D-C256-D185-FAC1-CC4D4A754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52E4A9-E9C3-574C-7759-96FAFCDEA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2A5C4-6577-08D5-B28D-5C55F1FB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4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E6A1D-0763-BF3E-3CCF-1879F982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88277-24E3-C1DC-4A0B-237F74646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82998-0BD9-77FA-7CAB-1521EB79E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DCEE7-752E-26B3-0BBB-0071C56A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60336-CE40-B227-98CF-9C41551E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B5121-756E-1882-0B6E-5DEDDAB8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3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0F9A0-495C-1F9A-CE32-A8005F47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2A9276-9FBE-6FC5-E541-E0ACCA8969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42C79-0DC5-F20A-00F7-C7D64CE2A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C128A-0F82-412A-5942-F61D91E8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98A2D-30DE-ADAD-1CC4-59556E6BB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17DE4-5130-22FC-E244-A32D15E3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9F7289-5FF9-A1B4-4A90-32E7FC883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56050-1AF3-BF89-8D65-BA2B925DE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02CB-37E6-B54C-D15F-5EB13773F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37DF-88C4-4976-AB81-34DD52B24CCF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B9DFA-E5C7-3EDD-6E2E-ADEB94912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90FCC-441D-3AAA-454D-FAFC9D006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ABC96-2136-46EC-887A-FC0909F05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8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76D044-FD51-66BE-0203-A4B1EF9359C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C48BC8-CA8C-2DF7-20E3-7C5CF78F470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78BF81-E0DD-B7D0-FBB0-9A2B1EE267C3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2024/05/03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1B9B39-F35A-959B-0AAF-B51ABEA025E1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009563A-69C4-7762-8514-5DF44C15AC97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FDED06B-102F-F6A9-D29E-6D2127B7AFA8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58.30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268.00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6A1A4-5A52-73E7-938C-3817E7E055AD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11.88	42.31	0.11	4145	0.0033438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3.34	6.77	0.14	1611	0.0005195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25.08	24.25	0.34	5102	0.0061702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59.71	26.67	0.63	16016	0.0128513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161062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2024-05-03T18:35:22Z</dcterms:created>
  <dcterms:modified xsi:type="dcterms:W3CDTF">2024-05-03T18:35:33Z</dcterms:modified>
</cp:coreProperties>
</file>