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629F-4B26-A454-84C1-A7B037F8C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A7BD0-1AE4-D9DF-8E47-F64CD3D70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98367-465F-CCFD-2D70-6460CCEC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62D4-160F-0168-E59F-2DA5EF73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D8766-27A3-3BDB-F9FD-9CCD7AD9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5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7636-3C03-25FC-ECAA-C02365BB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4324B-94E7-4173-3C36-9668B4F9E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75452-901D-6E79-D783-138F3112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7B312-56CB-70E8-67D9-B17744EA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3AA1F-3C23-D7D8-77E0-B583B01B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D8068E-4DC2-19A1-2562-D3086A56B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307A2-5000-EFAD-7F1B-91378E78D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E6F23-7453-2BF3-130D-BEC43184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1A13E-747F-246E-668F-328ECB1C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F1F5-1FA1-2137-7820-87AF34E0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3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EA2A8-3800-2BF8-8D72-768EA05D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F0EF-56D3-2682-7DB6-92892B83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40A55-5351-6AD5-36A8-98E7DE5F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D1229-C21F-EA08-2502-C60D5F8C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37A7A-A566-C51A-D55B-3AE2B5C7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0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6EEB-AF11-9755-FA45-90B0AC61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7E45-2C7E-1F89-E876-DA7824770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D4472-B2C4-07A5-B8ED-9BA8011C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921BE-C0CA-BA40-46E7-5B0506CB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FBAE-151C-3061-26D9-1B15A016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8426-8A85-FFA1-E6B8-6949A0C8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D497C-F656-0A2D-83E3-D7872ADF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3E6A5-3F93-9F34-A89B-1DFA7E278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83588-2D2E-688E-6552-FB6C1296B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EB449-DE1A-8FA0-6094-3EB29E06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9594B-ABE7-6DE4-7F42-032B7BFB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A864-14B7-8933-FB12-A17AE3B4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EFD94-1867-5FF5-7C98-CAD053810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16814-39AA-DD81-6C6C-DC2B0D0E7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ABC539-58D4-9C57-DD0F-FB9C0D51A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9D4C0-051D-6C60-23C1-890D407B3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1DD183-8955-9F3B-B233-7EBBEBFF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26233-FBAF-E44A-5B98-0E3EDA06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739F6-300A-B60C-9713-7BF4FA51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0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DAFC-C16B-9784-B697-4DC03C9C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CB7B9-9B35-0795-C7A4-DFFAB6C2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8718D-B8D8-1EB5-6545-754804E6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F703D-EFD9-F21E-8DED-1E284B0A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9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844066-A4DF-A73F-5BCA-5C4DDB11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72273-D1A7-3A1E-73CB-00AE38E7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0FD16-8E32-6671-32E9-11087DEE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7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01E6-FDF3-47A2-EFBD-C816306B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81C5-5A73-2E77-E196-3621C53EE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6E35C-97DC-1940-12E5-16F9B8B7D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EEA5E-4A2D-C3EB-094C-7A621CB8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49481-095B-9B38-4E27-B080ED3F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F88CF-54C3-FE2D-EE38-8BDDA4E7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DE31-8B5B-9C4D-1EA1-38AB77A6D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FC78F-683B-9649-1F09-F0E8885E1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EF4B7-7C2F-CB87-A151-39BB638EB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D7300-C181-9703-DF3D-A5973B41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5DA52-44CB-DD6F-B45D-B48AF19E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BCFC8-0A98-DE16-F46D-47576336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2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70C8C-1F8D-6556-F282-DF03146A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EE86F-65A0-959B-A8FB-C2BD8FC21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2076C-28D3-1520-40B8-3D91C0AC9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91C8-08A8-4264-BB5A-A92D3A3716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16B13-B9CB-C916-249B-44963D74A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8E822-3837-6A93-E9CF-407A3DFFB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630D-8986-4B4A-868D-BF24D448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3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6AA29A-DAC3-DCD3-A974-2BE3C0BE6AA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922B90-8B37-165D-F2C5-4484F2D6191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9433FC-30FF-8D86-9A5D-1B75C3367B6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EEDACE-B505-1103-FF30-3DF66F0E4FAE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05093C-A90C-B92A-A983-DE5B1A74E46E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8F0F27-8B2E-BF82-7C42-0F615019FBEE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364.00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8C6DCC-E930-9D7E-348B-A19E0D9A767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25.24	57.89	0.16	8479	0.0068198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11.91	15.57	0.22	6660	0.0021408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25.27	15.73	0.32	5624	0.0067802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37.58	10.81	0.51	10802	0.0086414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56339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2024-05-03T18:27:21Z</dcterms:created>
  <dcterms:modified xsi:type="dcterms:W3CDTF">2024-05-03T18:27:26Z</dcterms:modified>
</cp:coreProperties>
</file>