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435ED-59BF-4D9B-4182-621287A5D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F53CE8-707B-9ECF-F7EB-203815F6E1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4697C-CE61-C012-DCB2-0C8B8DC97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732E-3FCA-4E33-B0A4-F523BF9B7B7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AD4E5-03D0-8AB5-C8FC-1461C5A32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4B944-EF66-7EDD-B2C5-E6D51FAD8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9F33-85FC-4EC3-AA8A-BF22FD26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90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FB88C-54C3-EBD6-DE26-DF2C6B800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D14CAA-A3B1-DF79-DA4C-C956D022A4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21A5F-6E09-C832-5A3B-42E2BD27D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732E-3FCA-4E33-B0A4-F523BF9B7B7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5B717-8F8D-6B87-9815-B96BA565B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F56D7-2348-9528-8907-F95798D6A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9F33-85FC-4EC3-AA8A-BF22FD26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0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512D77-0CC4-DF8B-93DA-9DA10941AE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AD0F9C-CFE4-8B56-A5A2-C8121DE084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E631B-FAE4-5431-D790-DE5F9C2B1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732E-3FCA-4E33-B0A4-F523BF9B7B7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51EC9-CE0F-9DD6-6233-3D54C6FE0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3EED2-5428-8C30-03A1-ABFB1CB5A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9F33-85FC-4EC3-AA8A-BF22FD26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79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B8A7B-B52E-627F-9CB1-F537C071A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20877-F2C7-659F-0B18-76D05E1AE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11A762-DFAD-EB0F-0182-14E9AA1DF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732E-3FCA-4E33-B0A4-F523BF9B7B7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5A7A1-B1A6-2983-9D75-950C24C5F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1CD03-CA12-7F18-EAA3-0A30E364D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9F33-85FC-4EC3-AA8A-BF22FD26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1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E68A1-D0CD-3819-2CF4-F9B0ED7FC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4BFD4D-2B38-FCFE-8FF6-2F50ADBD7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7C84C-D124-EEE9-B4F9-C692DC012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732E-3FCA-4E33-B0A4-F523BF9B7B7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5A380-5736-7B38-7AAC-C0AE1BD1C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E2890-73FE-5C46-8E97-85B506545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9F33-85FC-4EC3-AA8A-BF22FD26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6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AFF42-167F-EAE7-C320-77F00DE31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D6C00-691B-E391-234B-F9E21777A7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664AED-5175-B0BC-5B16-5E5D7D9316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890ED8-95CC-1B85-AB66-0491C790D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732E-3FCA-4E33-B0A4-F523BF9B7B7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14726-03A5-7AFB-7809-F165B8A11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C2A39-DA73-BBE1-79EC-9CEED2A32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9F33-85FC-4EC3-AA8A-BF22FD26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6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24B47-A6C4-653E-1633-46E35BF61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4A2132-FEFE-1F0D-5AEE-058C298AA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AA92A2-39A9-0D2C-E3B8-D3E897DC8E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43B081-069A-0625-DFDF-8FFBB0E74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962E88-49A3-9785-8697-BEF565B9B5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7A2DF-FE5E-17B9-F437-2530191BD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732E-3FCA-4E33-B0A4-F523BF9B7B7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5C8237-AC58-DF7D-E038-69936B42C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1E0DB1-A473-8776-AECF-CD0CBA81A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9F33-85FC-4EC3-AA8A-BF22FD26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9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C6B0E-75ED-927F-ABCE-BC3DBA418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EF92C-6360-B28A-D5EE-F22FDE816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732E-3FCA-4E33-B0A4-F523BF9B7B7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C2686-1D93-4E25-9E59-2F280E03F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B5D528-06BE-F5A0-78E3-613596A3D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9F33-85FC-4EC3-AA8A-BF22FD26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2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756F8E-EC04-13CB-19DA-435323EBF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732E-3FCA-4E33-B0A4-F523BF9B7B7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7226F0-9814-6DCD-0CEC-DE6B9CDFF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965035-0D3C-E40F-A96B-03A173280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9F33-85FC-4EC3-AA8A-BF22FD26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1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3721D-CE6B-F23B-6CE3-F0FC09AF7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1159A-875C-90FD-04C5-DD2F262F3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AB0BA0-F37D-5383-2947-CAA52A8DE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5DB8A4-6C0E-1AB5-4755-B9C510275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732E-3FCA-4E33-B0A4-F523BF9B7B7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1FB5AB-0720-5908-286B-03D2B91D3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6FFC24-520D-A76F-6DE1-6A7EBD0CB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9F33-85FC-4EC3-AA8A-BF22FD26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75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D66C3-C1D7-B8C1-7EF2-A7657C025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83638B-1411-CA7B-BCC4-9595E6E1E7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14EB93-9BA9-0CC7-7413-221D400EF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A8DC10-7D5B-D854-DB18-930ADAD54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732E-3FCA-4E33-B0A4-F523BF9B7B7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4B653D-A547-E0AA-28C9-3870782B4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13EA23-13E9-0F54-8828-F7983CB1B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49F33-85FC-4EC3-AA8A-BF22FD26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2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B09B8E-D267-D298-F034-38D984EE8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63946-8FE7-002F-FCE3-12FF34E14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4790F-7171-BF16-5CBF-94AFD767D8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732E-3FCA-4E33-B0A4-F523BF9B7B7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35776-5072-8F34-8B43-62B2FEFFE0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54E7F-9E05-59C8-63AC-3D85AC4D5B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49F33-85FC-4EC3-AA8A-BF22FD26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5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9272B61-7F7A-93F6-A3EE-0FF7AA293B9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850E5A6-703D-E6E4-2439-A1A11C8A571A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2705768-3401-84E3-08FA-57F1B50A3AC5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1,500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2024/05/03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D7E65F-6D3C-252D-63A9-CE365BE27EFA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005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59E48D3-6273-51C5-2053-FC83F74B78ED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6C01F5C-3434-1B23-7AC2-3F3D8327ED0C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58.34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467.00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3BDE8E-2EAA-29F6-F52D-2B81F955B5DF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13.60	46.84	0.11	5558	0.0044813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	3.29	6.45	0.13	1842	0.0005935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21.47	20.08	0.31	5031	0.0060805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61.64	26.62	0.60	19112	0.0153253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2058139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2024-05-03T18:27:03Z</dcterms:created>
  <dcterms:modified xsi:type="dcterms:W3CDTF">2024-05-03T18:27:08Z</dcterms:modified>
</cp:coreProperties>
</file>