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61F9A-01C8-AE15-DF4F-4E376C23E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BB55B-0DB0-C8FD-14D1-67EC90767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E4C8C-CD34-61D4-A83A-0D1C8CE0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3F6EC-C28E-BA1E-94CC-C6D16E2B9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913AF-4B59-CC81-C306-CFA37556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04A1-70D5-9CCD-D7EC-A49C7D26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9E10F-379B-CC5B-23A2-52BC83949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E4DC3-D38D-B35D-B850-DD124872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E4463-220F-1F56-9340-A8DD08EA0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A7901-1D1D-6744-47E8-D6E2792D0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91E46-0F8D-E61F-48E2-B00557218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43CB0-6254-9977-EF45-D373E8D5A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BF70D-0126-208C-BE59-45195381E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B74EB-7C75-85D3-3A3E-036970C7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C4366-D71D-2872-0E4F-73260E52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4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9B6B0-4CAD-FB8F-E553-643A68BB7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DFA3A-5C81-4C8A-81BE-123260A48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478A5-582F-A04D-340A-B2E5A5D42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76312-3A44-41BF-832F-8AAC4D26F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2A838-8751-71F4-B2C4-3EC3DA8D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4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F35C-B5EC-586F-0A28-5E680AE34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6730D-C4E7-140F-80BC-AD63DFD15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8C028-CC46-DCC3-E0DA-50CBE3B8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8F00C-66D4-5561-1905-732DA959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CB164-31A2-6A14-DEC3-BA2D5C8E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1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CA6B2-5A05-0DEE-FD8E-F6FA7428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BF953-073F-CABE-A8C2-989810924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4DD85-95B1-C7A8-ACCD-FEFA04DAC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5DB24-E168-C3A5-078A-C3073553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C73CA-1017-C2D2-EF5F-F87BEADCD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EDE2D-2E3C-BB94-A209-C9C86B8EF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82D24-85E8-0EB9-203F-DDC30CA1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98B9A-AF32-0B41-17C3-869C3D930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089368-BF30-C536-B305-02E6096AA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B55CA5-A1FC-E9A5-95B7-240AAC657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9A30A-FC28-452D-5388-68C52D526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4C68A-11AE-EFE0-F6E7-BDF97D292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693E5-813B-3B61-225C-EECE9C46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A8F6D-A88B-F8CB-27DF-5A565EBA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8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0001-F222-4DE8-5AD0-F7A0305B3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5BB89-0334-8449-9FF6-4093635D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0642C-5191-F38A-B036-56AA9B01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87632-7AC3-EA0C-5F7E-DECC85AC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1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4E689A-D57A-8A57-8755-A82769CC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1ACB0D-AFAF-B208-6310-950A3791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A38F3-4CD8-7A48-8CA8-2913F940F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7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2B3C-B518-6C09-2E80-EEBC0E857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1FE9-B4AB-AE44-F504-B50126B3B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49B9A-41F3-DC5C-39BD-901F718B6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09320-985C-3836-598C-28F09086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43D89-7AF0-5E3D-A8F3-8DB1C68FF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0B1E2-C6D7-80CB-E12A-E482373B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7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D451-1914-AC5A-B578-39C53424F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B143D0-81E7-4253-87DD-50E62A1D5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C1B69-E704-CFB5-0AFA-42E8F947A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7CE29-751B-D864-7FAD-6FA46BD5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79034-45CC-3FA3-9315-EE73CDF1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54D14-3D0D-2A15-D834-5D3E3967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5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C4545-217A-039A-8D68-DF19FFF40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26D5-9CE6-4336-74FF-7D16E0BC2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0622D-0A87-0F08-21DE-46D2B0341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3F5D0-FF79-4886-9D57-7FB9C465525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C4C67-D9B1-19E1-FCB7-152BAAF62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2F13A-1900-4039-6A5F-528CFA565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878A-5CFD-437A-903E-93990482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6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2C6913-21DB-2020-A091-A6623ACD969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7EFD9E-6552-8DBB-4476-4DFB86110BF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4FA765-E71A-9A20-1B43-47340FFE78E2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1,500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2024/05/03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81AEC1-6A0A-0563-1CF0-CBE01301FEC5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EAD53E-6F1F-6711-3DA7-B04AEFDDDD1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4158F73-FEBC-AC0D-9423-976ADC553D20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58.50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242.00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AFDE47-0491-2A98-D9C4-79552A85BD39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11.92	41.93	0.13	2867	0.0023054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3.98	7.98	0.17	1341	0.0004311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25.27	24.13	0.44	3581	0.0043154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58.84	25.96	0.76	10978	0.0087788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95019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2024-05-03T18:26:46Z</dcterms:created>
  <dcterms:modified xsi:type="dcterms:W3CDTF">2024-05-03T18:26:51Z</dcterms:modified>
</cp:coreProperties>
</file>