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F1CE0-C61E-3572-90DD-2711BDB16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1B0C8-B128-E83F-F41F-CDAE7508D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C79B5-AF14-8003-1D35-3B1A0A38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CACB2-4796-D44C-32EF-062EBEC2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67E5E-5C37-9E49-D354-62D5A39E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3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4426D-109D-4AF1-C84E-A7F2B7D5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6EE80-A7CB-2271-AC64-F5B826EB0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C89CE-CC6C-D25C-1ACF-A92A0B81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22D53-EF21-9616-96A1-8550114D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CD37-9C35-90FA-9A59-5B01D888B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4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89834-676D-D863-2B9E-A65675CAE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4E449F-F980-1AEB-DB06-ABC350C88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1C9E2-2375-37D1-E352-FC4370E0F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5F518-31CE-00DF-9957-237011D04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B6DDF-EA6B-2161-1172-5D0A81E6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EBF53-29CD-552B-2B1B-C18ED57A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9D482-C758-6FF1-1FD3-89FD6C228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7C420-3EE6-06BA-4E8B-0908EE54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51F38-2EC1-89B4-68A2-F765782C4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F2A62-DED5-EB06-D51D-9693184D1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4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791B-CBEB-E135-F317-88A6EFDFB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BE0C6-693E-51B6-99CB-30D2534ED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1360C-C7EF-8049-FB51-D26D6BAB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80C45-CACF-7FF6-807B-E8B42F959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DDCA0-7367-02C4-488B-C50C4DD0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4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E2B7-DB81-A31F-0A0B-5EDA7FF4D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1B391-AADE-5A73-417F-EA7251C628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E8050-9235-B669-940F-85C50C09C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F2104-E0E8-1FE0-077B-D5D5F604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2027D-8336-926F-EFF6-9EFF9869F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220C7-2C45-D156-6A5E-B533E7B3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1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1E88F-B79B-4343-1757-AC380D232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159BD-4927-AA0E-7A92-16F92CA98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2542A-24ED-363A-9A1D-4AFBC32F4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4E0FF2-E8CD-6BB1-8A2A-F9E2EE67E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AEB84-20B8-DD25-717A-6978FEFB4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077FED-DAF3-8F26-0351-99BF6F06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B3285-A4E3-66A9-CA29-173502CB8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F665F-8510-C66E-BFF6-63BCAD738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2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9E0E-A242-4B03-C0FC-A51F6183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7AA406-C618-735C-D3AC-1B8F7D6B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B22BB-89FD-6CA8-31F7-283EFEAA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6A4D6-A6B7-F4E0-0F2C-68B99CD0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0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78E81-4333-3EEC-4D6F-8FDCDDEA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25D3D-896B-100F-96DF-9927F2D9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3CF85-9B54-F20C-9657-686BD225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F9F9-3275-0AB2-F436-BB9D521FE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7C433-A029-7B7C-B498-87D9AB0F4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57E9B-4F83-902D-4AC9-18358D090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52F3F-D6D6-DED9-CFCF-3CF06705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0E984-72E0-40BE-84B6-7FCD0DDD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458EC-AEDE-9FC1-589A-69922CD5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3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5A5CC-358A-6E5B-392B-F4CB5C4C2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03A540-6A90-6C5F-E2A5-4AC5BC2B6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FB5E2-AE18-B49D-21FB-DA4E22820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0E1EF-40B0-CB96-8B1C-827C0048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A1E9E-A21A-3BDF-9D96-33EFC0EB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5DA57-B18A-AA5A-236E-4551304B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7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7D79CB-B46E-1526-DBB9-0072D04C0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599D9-CD01-8E0A-1A72-EEA210F55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54B0D-5ACB-F557-0E1D-67C981FC2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3C08-0FC7-4415-A495-8DE7D6C0BD8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668D5-9033-A562-BC87-68ED908503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7E73A-2E32-9A6D-F822-548FBBD17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5B57-C956-4213-AEE3-A3A757895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9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094361-0856-6869-E3AA-3362EA0F0C7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C29D16-6B0C-6A7D-B31D-CE0A0A31A719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51C013-48A3-4462-4C09-47D9190BAB3C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1,500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7A75BF-F0CB-ABBA-F420-BB789A66E459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D267EB-A336-2F7C-1D3B-FBDB1E2854D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B02CD9E-584D-B76A-C0F0-0E0B62BEF07D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58.48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5.00 %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382.00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F78842-AD5E-E79E-52CF-8DC89A530233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19.90	57.63	0.14	7272	0.0058488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3.09	5.10	0.15	1555	0.0004997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21.98	17.28	0.32	4604	0.0055509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55.03	19.99	0.59	15230	0.0121831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1748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2024-05-03T18:26:31Z</dcterms:created>
  <dcterms:modified xsi:type="dcterms:W3CDTF">2024-05-03T18:26:36Z</dcterms:modified>
</cp:coreProperties>
</file>