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9470B-364E-FF18-B998-60E470C96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8362BA-A525-66FF-71FC-41AA9D1E9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CF15D-6CC6-260F-601B-5D1709033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708B-F2A6-4823-BF45-34C39777C1F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B3090-8A04-C33A-D3B1-6482D4470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83C20-0262-F0E4-6CCA-10D5AA15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153B-1D4D-4A10-A7E4-8A3FA095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6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21E73-D714-C998-0AAA-00E2C7C25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3A9A9-5D4B-6361-6941-743771F4F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CBE13-6A9D-3412-930B-FB5DAE9F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708B-F2A6-4823-BF45-34C39777C1F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C508E-D94D-DFCC-9B92-0303A0DF6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87E91-5CE1-67E4-66F9-991DDF65A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153B-1D4D-4A10-A7E4-8A3FA095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0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48EBEB-C1E5-AB43-7C58-5C44C0DD5D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D79833-4854-ED99-9832-82AC332953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9AEBD-8A19-91C5-03B4-19309D9D1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708B-F2A6-4823-BF45-34C39777C1F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836ED-BABA-83B2-F356-A3BC42A07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7CE98-8853-15D1-664C-839986129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153B-1D4D-4A10-A7E4-8A3FA095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0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B2278-38A0-2D2C-DA4F-F5FC715F5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681BC-380D-138A-D1C7-1DA807809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E51A7-4294-1C8F-D4CB-2941E44F7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708B-F2A6-4823-BF45-34C39777C1F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82B29-838B-4A53-3940-26586DF20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305CE-EEB2-5E27-0D43-33F38F31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153B-1D4D-4A10-A7E4-8A3FA095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1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4E0B7-4CFF-8470-AC7E-F5DDFAABE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010D6-8007-9A0B-40A6-DC38231D0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DBF38-D312-7DEC-B12A-FFB6761A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708B-F2A6-4823-BF45-34C39777C1F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D9766-00F4-08ED-980B-7DBCCD830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C14D4-B78A-8771-CE19-2264B0D97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153B-1D4D-4A10-A7E4-8A3FA095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EA51A-83F6-0D31-78D1-946DC8541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29C32-9DCC-75CC-51AC-9D166BCD26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71996-6B21-CBF5-69A0-837C73008B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5AB87F-9BC5-EC89-BAB6-6DE21F03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708B-F2A6-4823-BF45-34C39777C1F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60DAFF-579E-ADCE-C8BE-488F6ABEC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A7A5F-99CC-36BE-818C-86BE57D9A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153B-1D4D-4A10-A7E4-8A3FA095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8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E3752-805B-4A30-B7AE-4D82D4B84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3F608-F4C0-E64A-CBBF-259E1F482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8CF2B2-EBBC-E58C-843F-67DE8A2CAE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1571B9-583E-EF3F-D957-11AEFA902E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14862E-FA0C-F659-00B6-449CAEC2D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1A017F-8A49-1558-C672-86548881F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708B-F2A6-4823-BF45-34C39777C1F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6DC014-C80F-9ED4-B54D-9AF6C1214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37F181-8EDC-1766-F7DD-42D49D618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153B-1D4D-4A10-A7E4-8A3FA095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3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0A8C2-EEED-A928-9813-9EF2236E9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C53EBD-83A1-9BCA-2E19-AFF594147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708B-F2A6-4823-BF45-34C39777C1F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2F90B4-5425-4CB9-CF33-C6483780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F38FBA-66BD-8C4D-FFEE-85E5336B5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153B-1D4D-4A10-A7E4-8A3FA095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5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EF1E0D-FA66-B74A-5B93-84AB20F6F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708B-F2A6-4823-BF45-34C39777C1F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E4E36E-6622-DFEB-63D8-ACD580CD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A66E6D-E1FA-2B24-8619-0576DF203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153B-1D4D-4A10-A7E4-8A3FA095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1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EEB07-2FDE-9E09-BA68-0DABE65A2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D5517-BC48-8AE0-ECA1-C40CCE5C4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766544-F1CD-85CA-8C03-9D1F86D9E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AA928-2554-6DBA-0376-3CDF92D10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708B-F2A6-4823-BF45-34C39777C1F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5C4F9-597B-34A2-7BF6-BBFAEBD8C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80B31-AE5A-450E-923E-414B0CBA9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153B-1D4D-4A10-A7E4-8A3FA095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1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673A0-CB65-F7D4-7C77-BEFA0989F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982CED-6E07-CEF1-BE58-DC822A3560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B5B62-A6C7-1440-0F6C-AC31818BC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85125-1612-F376-1C87-32F24C5C4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708B-F2A6-4823-BF45-34C39777C1F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867F0F-9404-52E0-D5EC-03EB427B9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C21E8-639F-9DC7-E367-A99B233B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153B-1D4D-4A10-A7E4-8A3FA095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6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B57EF6-BAB2-F192-B5D2-B09961559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090A1-621B-1D9E-7452-E370CDB7D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94A57-5EF2-3988-340B-3468B049D6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A708B-F2A6-4823-BF45-34C39777C1F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85CCC-C807-7A2B-58F5-EC836EEA01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FA3E6-1C20-1E6B-5B22-F8B57540B0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A153B-1D4D-4A10-A7E4-8A3FA095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7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CEA839-198E-EA39-DB7C-6A27B2AAA80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352509-026D-8C90-5F48-4FDF401F66ED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89A0F4B-34A7-8E4B-9F50-F127A53CF15D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1,500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2024/05/03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75941E-4D8D-44F1-D18F-A4D61540371A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05421D6-E10C-F901-D413-F046B92CF6FF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DB8395A-17E2-D34F-8E07-0EE4B7EA6222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58.37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4.00 %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150.00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DD5B4D-513C-11EF-8DDF-2AF7771C4A75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8.15	30.75	0.12	1720	0.0013861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5.16	11.08	0.19	1577	0.0005078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31.15	31.90	0.48	4037	0.0048758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55.54	26.27	0.78	9404	0.0075365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883794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2024-05-03T18:26:16Z</dcterms:created>
  <dcterms:modified xsi:type="dcterms:W3CDTF">2024-05-03T18:26:19Z</dcterms:modified>
</cp:coreProperties>
</file>