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0691813" cy="7559675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8" d="100"/>
          <a:sy n="98" d="100"/>
        </p:scale>
        <p:origin x="150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6FD601-D20B-6E3C-DAD2-3B8ACD101E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36477" y="1237197"/>
            <a:ext cx="8018860" cy="2631887"/>
          </a:xfrm>
        </p:spPr>
        <p:txBody>
          <a:bodyPr anchor="b"/>
          <a:lstStyle>
            <a:lvl1pPr algn="ctr">
              <a:defRPr sz="5262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6E36AD6-A1E0-1A0C-F3F6-58959EE7A9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</p:spPr>
        <p:txBody>
          <a:bodyPr/>
          <a:lstStyle>
            <a:lvl1pPr marL="0" indent="0" algn="ctr">
              <a:buNone/>
              <a:defRPr sz="2105"/>
            </a:lvl1pPr>
            <a:lvl2pPr marL="400964" indent="0" algn="ctr">
              <a:buNone/>
              <a:defRPr sz="1754"/>
            </a:lvl2pPr>
            <a:lvl3pPr marL="801929" indent="0" algn="ctr">
              <a:buNone/>
              <a:defRPr sz="1579"/>
            </a:lvl3pPr>
            <a:lvl4pPr marL="1202893" indent="0" algn="ctr">
              <a:buNone/>
              <a:defRPr sz="1403"/>
            </a:lvl4pPr>
            <a:lvl5pPr marL="1603858" indent="0" algn="ctr">
              <a:buNone/>
              <a:defRPr sz="1403"/>
            </a:lvl5pPr>
            <a:lvl6pPr marL="2004822" indent="0" algn="ctr">
              <a:buNone/>
              <a:defRPr sz="1403"/>
            </a:lvl6pPr>
            <a:lvl7pPr marL="2405786" indent="0" algn="ctr">
              <a:buNone/>
              <a:defRPr sz="1403"/>
            </a:lvl7pPr>
            <a:lvl8pPr marL="2806751" indent="0" algn="ctr">
              <a:buNone/>
              <a:defRPr sz="1403"/>
            </a:lvl8pPr>
            <a:lvl9pPr marL="3207715" indent="0" algn="ctr">
              <a:buNone/>
              <a:defRPr sz="1403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D955E8-95B1-3951-A254-D0A3E54D08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CB619-B375-4392-83CF-251B2D434C37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B5C428-CE17-2E2B-72B7-65C7649391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5AA285-B3A3-09C2-CC37-14448DE542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85A89-BB3D-4BAA-8232-2FA764282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7211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2AAAA1-1D6B-C305-7A9C-10CB0713C6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885954-FC47-FC88-88A9-FE867CFCBC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84C178-2415-0415-055D-128C2C3FFD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CB619-B375-4392-83CF-251B2D434C37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03A919-8BEA-E401-C9E0-14CAFA2934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58BEDD-80E5-A972-2336-7D8BD61521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85A89-BB3D-4BAA-8232-2FA764282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4961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A9868DF-8144-28FE-5BB4-F156E6C90B0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651329" y="402483"/>
            <a:ext cx="2305422" cy="64064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44BC886-C053-4D4F-CA01-66D318873D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735063" y="402483"/>
            <a:ext cx="6782619" cy="64064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B960ED-D860-00BF-673F-42C83010B8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CB619-B375-4392-83CF-251B2D434C37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091DB0-813B-3D2B-FEF8-DDA4410DF7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4C39C8-CA98-FAA6-AB1E-1F1B4FF203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85A89-BB3D-4BAA-8232-2FA764282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4739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ADE8C7-9612-511D-C709-E99B7AE123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DD0C44-2F8B-1108-6A61-A12D641266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41B0A6-74F3-8604-37B8-6603F06E2D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CB619-B375-4392-83CF-251B2D434C37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31107F-013F-BACB-67F5-1E7C0DED87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44F7AC-DDA6-A3BB-AFBA-1164EE8422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85A89-BB3D-4BAA-8232-2FA764282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3583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8B1EC9-F76A-67C0-E286-C5B783E43C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9494" y="1884671"/>
            <a:ext cx="9221689" cy="3144614"/>
          </a:xfrm>
        </p:spPr>
        <p:txBody>
          <a:bodyPr anchor="b"/>
          <a:lstStyle>
            <a:lvl1pPr>
              <a:defRPr sz="5262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BA3CE8-1D85-4432-0F15-731F462BE6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29494" y="5059035"/>
            <a:ext cx="9221689" cy="1653678"/>
          </a:xfrm>
        </p:spPr>
        <p:txBody>
          <a:bodyPr/>
          <a:lstStyle>
            <a:lvl1pPr marL="0" indent="0">
              <a:buNone/>
              <a:defRPr sz="2105">
                <a:solidFill>
                  <a:schemeClr val="tx1">
                    <a:tint val="75000"/>
                  </a:schemeClr>
                </a:solidFill>
              </a:defRPr>
            </a:lvl1pPr>
            <a:lvl2pPr marL="400964" indent="0">
              <a:buNone/>
              <a:defRPr sz="1754">
                <a:solidFill>
                  <a:schemeClr val="tx1">
                    <a:tint val="75000"/>
                  </a:schemeClr>
                </a:solidFill>
              </a:defRPr>
            </a:lvl2pPr>
            <a:lvl3pPr marL="801929" indent="0">
              <a:buNone/>
              <a:defRPr sz="1579">
                <a:solidFill>
                  <a:schemeClr val="tx1">
                    <a:tint val="75000"/>
                  </a:schemeClr>
                </a:solidFill>
              </a:defRPr>
            </a:lvl3pPr>
            <a:lvl4pPr marL="1202893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4pPr>
            <a:lvl5pPr marL="1603858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5pPr>
            <a:lvl6pPr marL="2004822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6pPr>
            <a:lvl7pPr marL="2405786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7pPr>
            <a:lvl8pPr marL="2806751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8pPr>
            <a:lvl9pPr marL="3207715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0836BE-6C03-E583-85D1-C5765B4208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CB619-B375-4392-83CF-251B2D434C37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8F0EEC-D5EF-CFD0-60CA-3BDCAC860A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634C9E-9D37-8BF5-EDA3-002D229ABF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85A89-BB3D-4BAA-8232-2FA764282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53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4D3AFF-DA00-F00D-D3FE-8FFCF2CE06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7D385A-3FE2-31FB-B3BB-558FBE4D511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35063" y="2012414"/>
            <a:ext cx="4544021" cy="47965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E69E354-ABD6-F69C-E132-35778A2B95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412731" y="2012414"/>
            <a:ext cx="4544021" cy="47965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C29982-87EF-01CD-307B-AE1A7455A9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CB619-B375-4392-83CF-251B2D434C37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C1B27A-EB7F-2233-F212-281DADC995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C9E3C8C-DA62-4AF3-00B1-10DF8EE437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85A89-BB3D-4BAA-8232-2FA764282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5715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250B3D-53DF-7F36-EA01-914109BA72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6456" y="402484"/>
            <a:ext cx="9221689" cy="146118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1EBA31-38DD-CC01-C26C-D9F792BD8B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36455" y="1853171"/>
            <a:ext cx="4523138" cy="908210"/>
          </a:xfrm>
        </p:spPr>
        <p:txBody>
          <a:bodyPr anchor="b"/>
          <a:lstStyle>
            <a:lvl1pPr marL="0" indent="0">
              <a:buNone/>
              <a:defRPr sz="2105" b="1"/>
            </a:lvl1pPr>
            <a:lvl2pPr marL="400964" indent="0">
              <a:buNone/>
              <a:defRPr sz="1754" b="1"/>
            </a:lvl2pPr>
            <a:lvl3pPr marL="801929" indent="0">
              <a:buNone/>
              <a:defRPr sz="1579" b="1"/>
            </a:lvl3pPr>
            <a:lvl4pPr marL="1202893" indent="0">
              <a:buNone/>
              <a:defRPr sz="1403" b="1"/>
            </a:lvl4pPr>
            <a:lvl5pPr marL="1603858" indent="0">
              <a:buNone/>
              <a:defRPr sz="1403" b="1"/>
            </a:lvl5pPr>
            <a:lvl6pPr marL="2004822" indent="0">
              <a:buNone/>
              <a:defRPr sz="1403" b="1"/>
            </a:lvl6pPr>
            <a:lvl7pPr marL="2405786" indent="0">
              <a:buNone/>
              <a:defRPr sz="1403" b="1"/>
            </a:lvl7pPr>
            <a:lvl8pPr marL="2806751" indent="0">
              <a:buNone/>
              <a:defRPr sz="1403" b="1"/>
            </a:lvl8pPr>
            <a:lvl9pPr marL="3207715" indent="0">
              <a:buNone/>
              <a:defRPr sz="140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46056E8-6CA2-956B-7ECF-A32F7E47A6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36455" y="2761381"/>
            <a:ext cx="4523138" cy="40615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6C1B070-69CD-446A-5B23-00CFBD5E7E1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412731" y="1853171"/>
            <a:ext cx="4545413" cy="908210"/>
          </a:xfrm>
        </p:spPr>
        <p:txBody>
          <a:bodyPr anchor="b"/>
          <a:lstStyle>
            <a:lvl1pPr marL="0" indent="0">
              <a:buNone/>
              <a:defRPr sz="2105" b="1"/>
            </a:lvl1pPr>
            <a:lvl2pPr marL="400964" indent="0">
              <a:buNone/>
              <a:defRPr sz="1754" b="1"/>
            </a:lvl2pPr>
            <a:lvl3pPr marL="801929" indent="0">
              <a:buNone/>
              <a:defRPr sz="1579" b="1"/>
            </a:lvl3pPr>
            <a:lvl4pPr marL="1202893" indent="0">
              <a:buNone/>
              <a:defRPr sz="1403" b="1"/>
            </a:lvl4pPr>
            <a:lvl5pPr marL="1603858" indent="0">
              <a:buNone/>
              <a:defRPr sz="1403" b="1"/>
            </a:lvl5pPr>
            <a:lvl6pPr marL="2004822" indent="0">
              <a:buNone/>
              <a:defRPr sz="1403" b="1"/>
            </a:lvl6pPr>
            <a:lvl7pPr marL="2405786" indent="0">
              <a:buNone/>
              <a:defRPr sz="1403" b="1"/>
            </a:lvl7pPr>
            <a:lvl8pPr marL="2806751" indent="0">
              <a:buNone/>
              <a:defRPr sz="1403" b="1"/>
            </a:lvl8pPr>
            <a:lvl9pPr marL="3207715" indent="0">
              <a:buNone/>
              <a:defRPr sz="140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A1F752D-9EB9-6746-916E-7CF66E502C3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412731" y="2761381"/>
            <a:ext cx="4545413" cy="40615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EA00B14-8077-7E2A-4449-4AB7AEA0F5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CB619-B375-4392-83CF-251B2D434C37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C3551C3-4E9B-7765-311B-09F159D0D2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87E119D-4D40-0BA2-A528-4139FF3987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85A89-BB3D-4BAA-8232-2FA764282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7575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5D8336-92F9-697D-535B-23A8F5EAF1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50BBF87-7CB2-FD3B-C0E0-CE3A962847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CB619-B375-4392-83CF-251B2D434C37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4E14F57-A876-6CFA-6058-B3BBFB3FCC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9C0D345-58D5-A7C4-C5F4-3CB749CDAD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85A89-BB3D-4BAA-8232-2FA764282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9035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1D4C445-7A16-2044-EDED-0E9877235B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CB619-B375-4392-83CF-251B2D434C37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419B874-A9BC-BC73-C037-BAD38A3416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B751EBC-A093-31FE-CD85-F441C16FE6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85A89-BB3D-4BAA-8232-2FA764282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6608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E9537B-14EB-FD3F-5697-72C523A538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2806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E24FBB-28CD-9C79-98E7-F5708692F5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45413" y="1088455"/>
            <a:ext cx="5412730" cy="5372269"/>
          </a:xfrm>
        </p:spPr>
        <p:txBody>
          <a:bodyPr/>
          <a:lstStyle>
            <a:lvl1pPr>
              <a:defRPr sz="2806"/>
            </a:lvl1pPr>
            <a:lvl2pPr>
              <a:defRPr sz="2456"/>
            </a:lvl2pPr>
            <a:lvl3pPr>
              <a:defRPr sz="2105"/>
            </a:lvl3pPr>
            <a:lvl4pPr>
              <a:defRPr sz="1754"/>
            </a:lvl4pPr>
            <a:lvl5pPr>
              <a:defRPr sz="1754"/>
            </a:lvl5pPr>
            <a:lvl6pPr>
              <a:defRPr sz="1754"/>
            </a:lvl6pPr>
            <a:lvl7pPr>
              <a:defRPr sz="1754"/>
            </a:lvl7pPr>
            <a:lvl8pPr>
              <a:defRPr sz="1754"/>
            </a:lvl8pPr>
            <a:lvl9pPr>
              <a:defRPr sz="175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5273D9B-C5A4-0104-D64F-544BB2B894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403"/>
            </a:lvl1pPr>
            <a:lvl2pPr marL="400964" indent="0">
              <a:buNone/>
              <a:defRPr sz="1228"/>
            </a:lvl2pPr>
            <a:lvl3pPr marL="801929" indent="0">
              <a:buNone/>
              <a:defRPr sz="1052"/>
            </a:lvl3pPr>
            <a:lvl4pPr marL="1202893" indent="0">
              <a:buNone/>
              <a:defRPr sz="877"/>
            </a:lvl4pPr>
            <a:lvl5pPr marL="1603858" indent="0">
              <a:buNone/>
              <a:defRPr sz="877"/>
            </a:lvl5pPr>
            <a:lvl6pPr marL="2004822" indent="0">
              <a:buNone/>
              <a:defRPr sz="877"/>
            </a:lvl6pPr>
            <a:lvl7pPr marL="2405786" indent="0">
              <a:buNone/>
              <a:defRPr sz="877"/>
            </a:lvl7pPr>
            <a:lvl8pPr marL="2806751" indent="0">
              <a:buNone/>
              <a:defRPr sz="877"/>
            </a:lvl8pPr>
            <a:lvl9pPr marL="3207715" indent="0">
              <a:buNone/>
              <a:defRPr sz="87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661D48-32CE-845A-081A-0446AA42FB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CB619-B375-4392-83CF-251B2D434C37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E55D6A-CAE8-030E-04B4-B522606847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CA6B8A-1067-7FDE-3695-F77CC6DD29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85A89-BB3D-4BAA-8232-2FA764282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4234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FDF033-CF85-DA25-D79A-BE0FB6E95B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2806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92B56FA-39CC-E5CF-DFCB-3DF5879EF88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545413" y="1088455"/>
            <a:ext cx="5412730" cy="5372269"/>
          </a:xfrm>
        </p:spPr>
        <p:txBody>
          <a:bodyPr/>
          <a:lstStyle>
            <a:lvl1pPr marL="0" indent="0">
              <a:buNone/>
              <a:defRPr sz="2806"/>
            </a:lvl1pPr>
            <a:lvl2pPr marL="400964" indent="0">
              <a:buNone/>
              <a:defRPr sz="2456"/>
            </a:lvl2pPr>
            <a:lvl3pPr marL="801929" indent="0">
              <a:buNone/>
              <a:defRPr sz="2105"/>
            </a:lvl3pPr>
            <a:lvl4pPr marL="1202893" indent="0">
              <a:buNone/>
              <a:defRPr sz="1754"/>
            </a:lvl4pPr>
            <a:lvl5pPr marL="1603858" indent="0">
              <a:buNone/>
              <a:defRPr sz="1754"/>
            </a:lvl5pPr>
            <a:lvl6pPr marL="2004822" indent="0">
              <a:buNone/>
              <a:defRPr sz="1754"/>
            </a:lvl6pPr>
            <a:lvl7pPr marL="2405786" indent="0">
              <a:buNone/>
              <a:defRPr sz="1754"/>
            </a:lvl7pPr>
            <a:lvl8pPr marL="2806751" indent="0">
              <a:buNone/>
              <a:defRPr sz="1754"/>
            </a:lvl8pPr>
            <a:lvl9pPr marL="3207715" indent="0">
              <a:buNone/>
              <a:defRPr sz="1754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B6BFE50-0945-89B7-C9DC-F90EFD3B39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403"/>
            </a:lvl1pPr>
            <a:lvl2pPr marL="400964" indent="0">
              <a:buNone/>
              <a:defRPr sz="1228"/>
            </a:lvl2pPr>
            <a:lvl3pPr marL="801929" indent="0">
              <a:buNone/>
              <a:defRPr sz="1052"/>
            </a:lvl3pPr>
            <a:lvl4pPr marL="1202893" indent="0">
              <a:buNone/>
              <a:defRPr sz="877"/>
            </a:lvl4pPr>
            <a:lvl5pPr marL="1603858" indent="0">
              <a:buNone/>
              <a:defRPr sz="877"/>
            </a:lvl5pPr>
            <a:lvl6pPr marL="2004822" indent="0">
              <a:buNone/>
              <a:defRPr sz="877"/>
            </a:lvl6pPr>
            <a:lvl7pPr marL="2405786" indent="0">
              <a:buNone/>
              <a:defRPr sz="877"/>
            </a:lvl7pPr>
            <a:lvl8pPr marL="2806751" indent="0">
              <a:buNone/>
              <a:defRPr sz="877"/>
            </a:lvl8pPr>
            <a:lvl9pPr marL="3207715" indent="0">
              <a:buNone/>
              <a:defRPr sz="87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62205D3-4ABB-AABA-6A04-79474743F5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CB619-B375-4392-83CF-251B2D434C37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E5409A7-FE4B-A252-9CC0-78E78E5D06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2D9CAE-ECBA-4767-BBE5-69A7890C04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85A89-BB3D-4BAA-8232-2FA764282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7231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7DC3E24-0365-3255-ED0C-03DC776417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5063" y="402484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95B4E9-68FE-B49E-543F-DC18BA8357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35063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1EBB7E-EC1A-8FD1-A5C1-66AC13CF718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DCB619-B375-4392-83CF-251B2D434C37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2C0A4E-30EA-97B8-5E47-B3B78618B8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541664" y="7006700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3651DB-F3A8-335D-00D3-25A94A43174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085A89-BB3D-4BAA-8232-2FA764282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68975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801929" rtl="0" eaLnBrk="1" latinLnBrk="0" hangingPunct="1">
        <a:lnSpc>
          <a:spcPct val="90000"/>
        </a:lnSpc>
        <a:spcBef>
          <a:spcPct val="0"/>
        </a:spcBef>
        <a:buNone/>
        <a:defRPr sz="385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0482" indent="-200482" algn="l" defTabSz="801929" rtl="0" eaLnBrk="1" latinLnBrk="0" hangingPunct="1">
        <a:lnSpc>
          <a:spcPct val="90000"/>
        </a:lnSpc>
        <a:spcBef>
          <a:spcPts val="877"/>
        </a:spcBef>
        <a:buFont typeface="Arial" panose="020B0604020202020204" pitchFamily="34" charset="0"/>
        <a:buChar char="•"/>
        <a:defRPr sz="2456" kern="1200">
          <a:solidFill>
            <a:schemeClr val="tx1"/>
          </a:solidFill>
          <a:latin typeface="+mn-lt"/>
          <a:ea typeface="+mn-ea"/>
          <a:cs typeface="+mn-cs"/>
        </a:defRPr>
      </a:lvl1pPr>
      <a:lvl2pPr marL="601447" indent="-200482" algn="l" defTabSz="80192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2pPr>
      <a:lvl3pPr marL="1002411" indent="-200482" algn="l" defTabSz="80192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754" kern="1200">
          <a:solidFill>
            <a:schemeClr val="tx1"/>
          </a:solidFill>
          <a:latin typeface="+mn-lt"/>
          <a:ea typeface="+mn-ea"/>
          <a:cs typeface="+mn-cs"/>
        </a:defRPr>
      </a:lvl3pPr>
      <a:lvl4pPr marL="1403375" indent="-200482" algn="l" defTabSz="80192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579" kern="1200">
          <a:solidFill>
            <a:schemeClr val="tx1"/>
          </a:solidFill>
          <a:latin typeface="+mn-lt"/>
          <a:ea typeface="+mn-ea"/>
          <a:cs typeface="+mn-cs"/>
        </a:defRPr>
      </a:lvl4pPr>
      <a:lvl5pPr marL="1804340" indent="-200482" algn="l" defTabSz="80192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579" kern="1200">
          <a:solidFill>
            <a:schemeClr val="tx1"/>
          </a:solidFill>
          <a:latin typeface="+mn-lt"/>
          <a:ea typeface="+mn-ea"/>
          <a:cs typeface="+mn-cs"/>
        </a:defRPr>
      </a:lvl5pPr>
      <a:lvl6pPr marL="2205304" indent="-200482" algn="l" defTabSz="80192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579" kern="1200">
          <a:solidFill>
            <a:schemeClr val="tx1"/>
          </a:solidFill>
          <a:latin typeface="+mn-lt"/>
          <a:ea typeface="+mn-ea"/>
          <a:cs typeface="+mn-cs"/>
        </a:defRPr>
      </a:lvl6pPr>
      <a:lvl7pPr marL="2606269" indent="-200482" algn="l" defTabSz="80192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579" kern="1200">
          <a:solidFill>
            <a:schemeClr val="tx1"/>
          </a:solidFill>
          <a:latin typeface="+mn-lt"/>
          <a:ea typeface="+mn-ea"/>
          <a:cs typeface="+mn-cs"/>
        </a:defRPr>
      </a:lvl7pPr>
      <a:lvl8pPr marL="3007233" indent="-200482" algn="l" defTabSz="80192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579" kern="1200">
          <a:solidFill>
            <a:schemeClr val="tx1"/>
          </a:solidFill>
          <a:latin typeface="+mn-lt"/>
          <a:ea typeface="+mn-ea"/>
          <a:cs typeface="+mn-cs"/>
        </a:defRPr>
      </a:lvl8pPr>
      <a:lvl9pPr marL="3408197" indent="-200482" algn="l" defTabSz="80192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57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1pPr>
      <a:lvl2pPr marL="400964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2pPr>
      <a:lvl3pPr marL="801929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3pPr>
      <a:lvl4pPr marL="1202893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4pPr>
      <a:lvl5pPr marL="1603858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5pPr>
      <a:lvl6pPr marL="2004822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6pPr>
      <a:lvl7pPr marL="2405786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7pPr>
      <a:lvl8pPr marL="2806751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8pPr>
      <a:lvl9pPr marL="3207715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CC4923E-8857-A2F4-4446-EBC3352AA16B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840" y="6761160"/>
            <a:ext cx="9777960" cy="34164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1ED233F-21BD-2643-AB7E-6DBD60CEF633}"/>
              </a:ext>
            </a:extLst>
          </p:cNvPr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840" y="744840"/>
            <a:ext cx="4407840" cy="365724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763C45D-8A18-8056-5BC3-0AB7B93D713E}"/>
              </a:ext>
            </a:extLst>
          </p:cNvPr>
          <p:cNvSpPr txBox="1"/>
          <p:nvPr/>
        </p:nvSpPr>
        <p:spPr>
          <a:xfrm>
            <a:off x="456840" y="4582080"/>
            <a:ext cx="1800000" cy="772006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Volt           : 20.00 kV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Mag.           : x 1,500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Date           : 2024/05/03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Pixel          : 1280 x 960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616ACC8-3E5F-929F-E9E7-60741E0A0824}"/>
              </a:ext>
            </a:extLst>
          </p:cNvPr>
          <p:cNvSpPr txBox="1"/>
          <p:nvPr/>
        </p:nvSpPr>
        <p:spPr>
          <a:xfrm>
            <a:off x="456840" y="456840"/>
            <a:ext cx="9777960" cy="251992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>
              <a:lnSpc>
                <a:spcPts val="1900"/>
              </a:lnSpc>
            </a:pPr>
            <a:r>
              <a:rPr lang="en-US">
                <a:latin typeface="Courier New" panose="02070309020205020404" pitchFamily="49" charset="0"/>
              </a:rPr>
              <a:t>001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14CD1A00-24F5-73AB-00F1-DECEA57609C4}"/>
              </a:ext>
            </a:extLst>
          </p:cNvPr>
          <p:cNvPicPr>
            <a:picLocks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4680" y="744840"/>
            <a:ext cx="5190120" cy="274284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BA98AF19-F905-6B05-4A46-2BD7177C54B4}"/>
              </a:ext>
            </a:extLst>
          </p:cNvPr>
          <p:cNvSpPr txBox="1"/>
          <p:nvPr/>
        </p:nvSpPr>
        <p:spPr>
          <a:xfrm>
            <a:off x="3064680" y="4582080"/>
            <a:ext cx="1800000" cy="1541448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Acquisition Condition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Instrument     : IT100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Volt           : 20.00 kV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Current        : ---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Process Time   : T4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Live time      : 58.66 sec.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Real Time      : 60.00 sec.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DeadTime       : 2.00 %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Count Rate     : 159.00 CPS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67E232F-EF0F-3063-A36B-13D483E22412}"/>
              </a:ext>
            </a:extLst>
          </p:cNvPr>
          <p:cNvSpPr txBox="1"/>
          <p:nvPr/>
        </p:nvSpPr>
        <p:spPr>
          <a:xfrm>
            <a:off x="5044680" y="3667680"/>
            <a:ext cx="5190120" cy="1413207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Formula	mass%	Atom%	Sigma	Net	K ratio	Line	</a:t>
            </a:r>
          </a:p>
          <a:p>
            <a:pPr>
              <a:lnSpc>
                <a:spcPts val="1000"/>
              </a:lnSpc>
            </a:pPr>
            <a:r>
              <a:rPr lang="pt-BR" sz="900">
                <a:latin typeface="Courier New" panose="02070309020205020404" pitchFamily="49" charset="0"/>
              </a:rPr>
              <a:t>O	8.39	33.09	0.15	1097	0.0008798	K</a:t>
            </a:r>
          </a:p>
          <a:p>
            <a:pPr>
              <a:lnSpc>
                <a:spcPts val="1000"/>
              </a:lnSpc>
            </a:pPr>
            <a:r>
              <a:rPr lang="it-IT" sz="900">
                <a:latin typeface="Courier New" panose="02070309020205020404" pitchFamily="49" charset="0"/>
              </a:rPr>
              <a:t>Si*	1.91	4.30	0.19	343	0.0001098	K</a:t>
            </a:r>
          </a:p>
          <a:p>
            <a:pPr>
              <a:lnSpc>
                <a:spcPts val="1000"/>
              </a:lnSpc>
            </a:pPr>
            <a:r>
              <a:rPr lang="pl-PL" sz="900">
                <a:latin typeface="Courier New" panose="02070309020205020404" pitchFamily="49" charset="0"/>
              </a:rPr>
              <a:t>Co*	31.61	33.86	0.65	2431	0.0029214	K</a:t>
            </a:r>
          </a:p>
          <a:p>
            <a:pPr>
              <a:lnSpc>
                <a:spcPts val="1000"/>
              </a:lnSpc>
            </a:pPr>
            <a:r>
              <a:rPr lang="nl-NL" sz="900">
                <a:latin typeface="Courier New" panose="02070309020205020404" pitchFamily="49" charset="0"/>
              </a:rPr>
              <a:t>Te	58.09	28.74	1.04	5868	0.0046794	L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Total	100.00	100.00</a:t>
            </a:r>
          </a:p>
        </p:txBody>
      </p:sp>
    </p:spTree>
    <p:extLst>
      <p:ext uri="{BB962C8B-B14F-4D97-AF65-F5344CB8AC3E}">
        <p14:creationId xmlns:p14="http://schemas.microsoft.com/office/powerpoint/2010/main" val="6561922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131</Words>
  <Application>Microsoft Office PowerPoint</Application>
  <PresentationFormat>Custom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Courier New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JEOL</dc:creator>
  <cp:lastModifiedBy>JEOL</cp:lastModifiedBy>
  <cp:revision>1</cp:revision>
  <dcterms:created xsi:type="dcterms:W3CDTF">2024-05-03T18:25:45Z</dcterms:created>
  <dcterms:modified xsi:type="dcterms:W3CDTF">2024-05-03T18:25:59Z</dcterms:modified>
</cp:coreProperties>
</file>