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559675" cy="1069181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5" d="100"/>
          <a:sy n="75" d="100"/>
        </p:scale>
        <p:origin x="169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861D3B-3883-4A35-1D51-134CEDD53E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44960" y="1749795"/>
            <a:ext cx="5669756" cy="3722335"/>
          </a:xfrm>
        </p:spPr>
        <p:txBody>
          <a:bodyPr anchor="b"/>
          <a:lstStyle>
            <a:lvl1pPr algn="ctr">
              <a:defRPr sz="296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D5418B2-87DB-2D1C-ADE4-8DA3E1A2235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44960" y="5615679"/>
            <a:ext cx="5669756" cy="2581379"/>
          </a:xfrm>
        </p:spPr>
        <p:txBody>
          <a:bodyPr/>
          <a:lstStyle>
            <a:lvl1pPr marL="0" indent="0" algn="ctr">
              <a:buNone/>
              <a:defRPr sz="1184"/>
            </a:lvl1pPr>
            <a:lvl2pPr marL="225542" indent="0" algn="ctr">
              <a:buNone/>
              <a:defRPr sz="987"/>
            </a:lvl2pPr>
            <a:lvl3pPr marL="451085" indent="0" algn="ctr">
              <a:buNone/>
              <a:defRPr sz="888"/>
            </a:lvl3pPr>
            <a:lvl4pPr marL="676627" indent="0" algn="ctr">
              <a:buNone/>
              <a:defRPr sz="789"/>
            </a:lvl4pPr>
            <a:lvl5pPr marL="902170" indent="0" algn="ctr">
              <a:buNone/>
              <a:defRPr sz="789"/>
            </a:lvl5pPr>
            <a:lvl6pPr marL="1127712" indent="0" algn="ctr">
              <a:buNone/>
              <a:defRPr sz="789"/>
            </a:lvl6pPr>
            <a:lvl7pPr marL="1353255" indent="0" algn="ctr">
              <a:buNone/>
              <a:defRPr sz="789"/>
            </a:lvl7pPr>
            <a:lvl8pPr marL="1578797" indent="0" algn="ctr">
              <a:buNone/>
              <a:defRPr sz="789"/>
            </a:lvl8pPr>
            <a:lvl9pPr marL="1804340" indent="0" algn="ctr">
              <a:buNone/>
              <a:defRPr sz="789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3536E0-3FF6-0E3E-68E3-3BD373D3EE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2FA67-1C15-42B1-8D77-F9F3CF43A3B1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FDEFC4-4A97-7E24-6C9E-E63034A180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D7D697-71BF-395A-89C7-3A8F7B145E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C443-D4AD-4B44-8C81-4018DE88CD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4672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5A2185-A5E8-20B4-9416-0A5CD8BD13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A83DD7C-BE31-FD4E-81A6-D6A0D27200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0FF6C6-EDF0-5E21-CA6F-002BA9EA1B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2FA67-1C15-42B1-8D77-F9F3CF43A3B1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815154-8C31-89DB-1E38-23A868E9BA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98A75C-9E06-0150-B30B-4C1C5AD8CD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C443-D4AD-4B44-8C81-4018DE88CD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2001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FB2A02C-9CA5-4CE3-0F90-938F98F5730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BE2F7D3-F028-D4FB-801C-661F194FFE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AAD5E9-4449-9995-E57F-C770170B85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2FA67-1C15-42B1-8D77-F9F3CF43A3B1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3AA2BD-1DFF-89B9-2A29-A827CFF924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219B8A-F9F9-4C82-AB5A-837ACC8CA3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C443-D4AD-4B44-8C81-4018DE88CD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8145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DFD69F-055B-F68A-D1F4-76DE8D3596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D0DE7C-2C7C-F9B3-DFAA-5D19162A72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CD3FA8-8B8F-4F4C-7DE2-AE042779D2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2FA67-1C15-42B1-8D77-F9F3CF43A3B1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1EB753-A06C-8706-A683-709ACBB5DE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D07BB3-2D60-A1E6-3523-9790417B1B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C443-D4AD-4B44-8C81-4018DE88CD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421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FBB461-0A37-E68F-ABF5-07C3AD1C3B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5791" y="2665530"/>
            <a:ext cx="6520220" cy="4447496"/>
          </a:xfrm>
        </p:spPr>
        <p:txBody>
          <a:bodyPr anchor="b"/>
          <a:lstStyle>
            <a:lvl1pPr>
              <a:defRPr sz="296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6F54C7-3FA5-A49C-8B7E-5C83B10CD3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184">
                <a:solidFill>
                  <a:schemeClr val="tx1">
                    <a:tint val="75000"/>
                  </a:schemeClr>
                </a:solidFill>
              </a:defRPr>
            </a:lvl1pPr>
            <a:lvl2pPr marL="225542" indent="0">
              <a:buNone/>
              <a:defRPr sz="987">
                <a:solidFill>
                  <a:schemeClr val="tx1">
                    <a:tint val="75000"/>
                  </a:schemeClr>
                </a:solidFill>
              </a:defRPr>
            </a:lvl2pPr>
            <a:lvl3pPr marL="451085" indent="0">
              <a:buNone/>
              <a:defRPr sz="888">
                <a:solidFill>
                  <a:schemeClr val="tx1">
                    <a:tint val="75000"/>
                  </a:schemeClr>
                </a:solidFill>
              </a:defRPr>
            </a:lvl3pPr>
            <a:lvl4pPr marL="676627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4pPr>
            <a:lvl5pPr marL="902170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5pPr>
            <a:lvl6pPr marL="1127712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6pPr>
            <a:lvl7pPr marL="1353255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7pPr>
            <a:lvl8pPr marL="1578797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8pPr>
            <a:lvl9pPr marL="1804340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10E3EB-EE91-90AF-9BAB-757A89E306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2FA67-1C15-42B1-8D77-F9F3CF43A3B1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737D0E-A669-5669-7E2B-19DACC180A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92FD7E-611B-0114-459F-47B7640EEA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C443-D4AD-4B44-8C81-4018DE88CD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780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F7CBEB-8DB9-9C4A-7964-EA6454BA55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81E22F-A9AE-DFEB-F960-5003F79451D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19728" y="2846201"/>
            <a:ext cx="3212862" cy="6783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77A97F5-ABB6-9E93-D702-48E71C2A37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827086" y="2846201"/>
            <a:ext cx="3212862" cy="6783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AC2EFD-9473-E05E-2276-D0FB911017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2FA67-1C15-42B1-8D77-F9F3CF43A3B1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F47E887-EB0E-F437-1CE2-5DBDBE1141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467A253-EE11-11AC-BF00-A6A9BF9AA0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C443-D4AD-4B44-8C81-4018DE88CD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033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64A118-008C-4E39-DB52-6E4D6E70CC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713" y="569241"/>
            <a:ext cx="6520220" cy="206658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825BB8-AA0E-7EEE-B8DD-BD6598AAA1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1"/>
          </a:xfrm>
        </p:spPr>
        <p:txBody>
          <a:bodyPr anchor="b"/>
          <a:lstStyle>
            <a:lvl1pPr marL="0" indent="0">
              <a:buNone/>
              <a:defRPr sz="1184" b="1"/>
            </a:lvl1pPr>
            <a:lvl2pPr marL="225542" indent="0">
              <a:buNone/>
              <a:defRPr sz="987" b="1"/>
            </a:lvl2pPr>
            <a:lvl3pPr marL="451085" indent="0">
              <a:buNone/>
              <a:defRPr sz="888" b="1"/>
            </a:lvl3pPr>
            <a:lvl4pPr marL="676627" indent="0">
              <a:buNone/>
              <a:defRPr sz="789" b="1"/>
            </a:lvl4pPr>
            <a:lvl5pPr marL="902170" indent="0">
              <a:buNone/>
              <a:defRPr sz="789" b="1"/>
            </a:lvl5pPr>
            <a:lvl6pPr marL="1127712" indent="0">
              <a:buNone/>
              <a:defRPr sz="789" b="1"/>
            </a:lvl6pPr>
            <a:lvl7pPr marL="1353255" indent="0">
              <a:buNone/>
              <a:defRPr sz="789" b="1"/>
            </a:lvl7pPr>
            <a:lvl8pPr marL="1578797" indent="0">
              <a:buNone/>
              <a:defRPr sz="789" b="1"/>
            </a:lvl8pPr>
            <a:lvl9pPr marL="1804340" indent="0">
              <a:buNone/>
              <a:defRPr sz="78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8B960D8-5683-0522-5364-E1DAEFC2FC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20713" y="3905483"/>
            <a:ext cx="3198096" cy="57443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89D7037-B3A3-B819-D313-315DB6FF188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827087" y="2620980"/>
            <a:ext cx="3213846" cy="1284501"/>
          </a:xfrm>
        </p:spPr>
        <p:txBody>
          <a:bodyPr anchor="b"/>
          <a:lstStyle>
            <a:lvl1pPr marL="0" indent="0">
              <a:buNone/>
              <a:defRPr sz="1184" b="1"/>
            </a:lvl1pPr>
            <a:lvl2pPr marL="225542" indent="0">
              <a:buNone/>
              <a:defRPr sz="987" b="1"/>
            </a:lvl2pPr>
            <a:lvl3pPr marL="451085" indent="0">
              <a:buNone/>
              <a:defRPr sz="888" b="1"/>
            </a:lvl3pPr>
            <a:lvl4pPr marL="676627" indent="0">
              <a:buNone/>
              <a:defRPr sz="789" b="1"/>
            </a:lvl4pPr>
            <a:lvl5pPr marL="902170" indent="0">
              <a:buNone/>
              <a:defRPr sz="789" b="1"/>
            </a:lvl5pPr>
            <a:lvl6pPr marL="1127712" indent="0">
              <a:buNone/>
              <a:defRPr sz="789" b="1"/>
            </a:lvl6pPr>
            <a:lvl7pPr marL="1353255" indent="0">
              <a:buNone/>
              <a:defRPr sz="789" b="1"/>
            </a:lvl7pPr>
            <a:lvl8pPr marL="1578797" indent="0">
              <a:buNone/>
              <a:defRPr sz="789" b="1"/>
            </a:lvl8pPr>
            <a:lvl9pPr marL="1804340" indent="0">
              <a:buNone/>
              <a:defRPr sz="78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2294AD9-CAA3-BD14-7475-BA1DCEB5EAD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827087" y="3905483"/>
            <a:ext cx="3213846" cy="57443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26CC160-0D0B-12FD-DA0D-718C48AB3B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2FA67-1C15-42B1-8D77-F9F3CF43A3B1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6B8D71A-4B18-5E49-B7AD-C68E096F9F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8BD0D04-85E1-9FC1-D974-5A21AFBBA6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C443-D4AD-4B44-8C81-4018DE88CD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0534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86FC09-E17C-F074-EB46-86DA9D4AE0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CD4CE9A-38E4-7F0A-2308-5F39AF9EF5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2FA67-1C15-42B1-8D77-F9F3CF43A3B1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4B8EBFB-C02C-977A-167E-BCA67F7866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D15275E-5726-B883-5376-C1D5AFA4EB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C443-D4AD-4B44-8C81-4018DE88CD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8287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7BA1D77-C58A-F9DB-217C-51DBBCCC2A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2FA67-1C15-42B1-8D77-F9F3CF43A3B1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B1F032D-5F4F-78CB-37DA-46822000D3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04DEB7-D1F1-BFFF-9294-EF3337E756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C443-D4AD-4B44-8C81-4018DE88CD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1906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443B1C-2C22-5EBD-2D77-9C8C122066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714" y="712788"/>
            <a:ext cx="2438191" cy="2494756"/>
          </a:xfrm>
        </p:spPr>
        <p:txBody>
          <a:bodyPr anchor="b"/>
          <a:lstStyle>
            <a:lvl1pPr>
              <a:defRPr sz="1579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FB7292-BA84-C865-28BA-FF018DC751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13847" y="1539424"/>
            <a:ext cx="3827086" cy="7598117"/>
          </a:xfrm>
        </p:spPr>
        <p:txBody>
          <a:bodyPr/>
          <a:lstStyle>
            <a:lvl1pPr>
              <a:defRPr sz="1579"/>
            </a:lvl1pPr>
            <a:lvl2pPr>
              <a:defRPr sz="1381"/>
            </a:lvl2pPr>
            <a:lvl3pPr>
              <a:defRPr sz="1184"/>
            </a:lvl3pPr>
            <a:lvl4pPr>
              <a:defRPr sz="987"/>
            </a:lvl4pPr>
            <a:lvl5pPr>
              <a:defRPr sz="987"/>
            </a:lvl5pPr>
            <a:lvl6pPr>
              <a:defRPr sz="987"/>
            </a:lvl6pPr>
            <a:lvl7pPr>
              <a:defRPr sz="987"/>
            </a:lvl7pPr>
            <a:lvl8pPr>
              <a:defRPr sz="987"/>
            </a:lvl8pPr>
            <a:lvl9pPr>
              <a:defRPr sz="98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254EE56-CC7E-7E40-22BE-C1E6BB69FC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20714" y="3207544"/>
            <a:ext cx="2438191" cy="5942371"/>
          </a:xfrm>
        </p:spPr>
        <p:txBody>
          <a:bodyPr/>
          <a:lstStyle>
            <a:lvl1pPr marL="0" indent="0">
              <a:buNone/>
              <a:defRPr sz="789"/>
            </a:lvl1pPr>
            <a:lvl2pPr marL="225542" indent="0">
              <a:buNone/>
              <a:defRPr sz="691"/>
            </a:lvl2pPr>
            <a:lvl3pPr marL="451085" indent="0">
              <a:buNone/>
              <a:defRPr sz="592"/>
            </a:lvl3pPr>
            <a:lvl4pPr marL="676627" indent="0">
              <a:buNone/>
              <a:defRPr sz="494"/>
            </a:lvl4pPr>
            <a:lvl5pPr marL="902170" indent="0">
              <a:buNone/>
              <a:defRPr sz="494"/>
            </a:lvl5pPr>
            <a:lvl6pPr marL="1127712" indent="0">
              <a:buNone/>
              <a:defRPr sz="494"/>
            </a:lvl6pPr>
            <a:lvl7pPr marL="1353255" indent="0">
              <a:buNone/>
              <a:defRPr sz="494"/>
            </a:lvl7pPr>
            <a:lvl8pPr marL="1578797" indent="0">
              <a:buNone/>
              <a:defRPr sz="494"/>
            </a:lvl8pPr>
            <a:lvl9pPr marL="1804340" indent="0">
              <a:buNone/>
              <a:defRPr sz="49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EB57BBE-AFEB-ADBB-6FE6-5B1307C2F6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2FA67-1C15-42B1-8D77-F9F3CF43A3B1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ED4C40-CB5C-612D-D1A1-475F44AC00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23536E-2DE1-0486-8D8A-7FEDD9F3A4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C443-D4AD-4B44-8C81-4018DE88CD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8690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CB2333-E72D-5964-4650-E3195AF510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714" y="712788"/>
            <a:ext cx="2438191" cy="2494756"/>
          </a:xfrm>
        </p:spPr>
        <p:txBody>
          <a:bodyPr anchor="b"/>
          <a:lstStyle>
            <a:lvl1pPr>
              <a:defRPr sz="1579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A5D7108-D0CD-1507-ED6C-223A2D594CE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213847" y="1539424"/>
            <a:ext cx="3827086" cy="7598117"/>
          </a:xfrm>
        </p:spPr>
        <p:txBody>
          <a:bodyPr/>
          <a:lstStyle>
            <a:lvl1pPr marL="0" indent="0">
              <a:buNone/>
              <a:defRPr sz="1579"/>
            </a:lvl1pPr>
            <a:lvl2pPr marL="225542" indent="0">
              <a:buNone/>
              <a:defRPr sz="1381"/>
            </a:lvl2pPr>
            <a:lvl3pPr marL="451085" indent="0">
              <a:buNone/>
              <a:defRPr sz="1184"/>
            </a:lvl3pPr>
            <a:lvl4pPr marL="676627" indent="0">
              <a:buNone/>
              <a:defRPr sz="987"/>
            </a:lvl4pPr>
            <a:lvl5pPr marL="902170" indent="0">
              <a:buNone/>
              <a:defRPr sz="987"/>
            </a:lvl5pPr>
            <a:lvl6pPr marL="1127712" indent="0">
              <a:buNone/>
              <a:defRPr sz="987"/>
            </a:lvl6pPr>
            <a:lvl7pPr marL="1353255" indent="0">
              <a:buNone/>
              <a:defRPr sz="987"/>
            </a:lvl7pPr>
            <a:lvl8pPr marL="1578797" indent="0">
              <a:buNone/>
              <a:defRPr sz="987"/>
            </a:lvl8pPr>
            <a:lvl9pPr marL="1804340" indent="0">
              <a:buNone/>
              <a:defRPr sz="987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43C3C4F-FAD8-F884-4EB6-0E0EF2CAE6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20714" y="3207544"/>
            <a:ext cx="2438191" cy="5942371"/>
          </a:xfrm>
        </p:spPr>
        <p:txBody>
          <a:bodyPr/>
          <a:lstStyle>
            <a:lvl1pPr marL="0" indent="0">
              <a:buNone/>
              <a:defRPr sz="789"/>
            </a:lvl1pPr>
            <a:lvl2pPr marL="225542" indent="0">
              <a:buNone/>
              <a:defRPr sz="691"/>
            </a:lvl2pPr>
            <a:lvl3pPr marL="451085" indent="0">
              <a:buNone/>
              <a:defRPr sz="592"/>
            </a:lvl3pPr>
            <a:lvl4pPr marL="676627" indent="0">
              <a:buNone/>
              <a:defRPr sz="494"/>
            </a:lvl4pPr>
            <a:lvl5pPr marL="902170" indent="0">
              <a:buNone/>
              <a:defRPr sz="494"/>
            </a:lvl5pPr>
            <a:lvl6pPr marL="1127712" indent="0">
              <a:buNone/>
              <a:defRPr sz="494"/>
            </a:lvl6pPr>
            <a:lvl7pPr marL="1353255" indent="0">
              <a:buNone/>
              <a:defRPr sz="494"/>
            </a:lvl7pPr>
            <a:lvl8pPr marL="1578797" indent="0">
              <a:buNone/>
              <a:defRPr sz="494"/>
            </a:lvl8pPr>
            <a:lvl9pPr marL="1804340" indent="0">
              <a:buNone/>
              <a:defRPr sz="49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70FEACF-8AC0-BFBA-EFE9-865D24E927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2FA67-1C15-42B1-8D77-F9F3CF43A3B1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0535598-8DAC-8C0E-18FF-ECA56B0D3F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4DD3289-9484-B264-7D81-66AED601D0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C443-D4AD-4B44-8C81-4018DE88CD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7770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AAC1F32-655C-6EA1-1BE1-59327ADC9B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9729" y="569241"/>
            <a:ext cx="6520220" cy="20665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081DE5-BDC6-619B-9538-0921F749CF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9729" y="2846201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ED5877-EBC2-5C45-A533-E15576E74E2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19729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02FA67-1C15-42B1-8D77-F9F3CF43A3B1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E1B37A-B548-12FE-B68D-DA21CDA775D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504144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69C95D-15DE-ED2A-A8A9-F525DD775B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339022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A1C443-D4AD-4B44-8C81-4018DE88CD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752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1085" rtl="0" eaLnBrk="1" latinLnBrk="0" hangingPunct="1">
        <a:lnSpc>
          <a:spcPct val="90000"/>
        </a:lnSpc>
        <a:spcBef>
          <a:spcPct val="0"/>
        </a:spcBef>
        <a:buNone/>
        <a:defRPr sz="217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12772" indent="-112772" algn="l" defTabSz="451085" rtl="0" eaLnBrk="1" latinLnBrk="0" hangingPunct="1">
        <a:lnSpc>
          <a:spcPct val="90000"/>
        </a:lnSpc>
        <a:spcBef>
          <a:spcPts val="494"/>
        </a:spcBef>
        <a:buFont typeface="Arial" panose="020B0604020202020204" pitchFamily="34" charset="0"/>
        <a:buChar char="•"/>
        <a:defRPr sz="1381" kern="1200">
          <a:solidFill>
            <a:schemeClr val="tx1"/>
          </a:solidFill>
          <a:latin typeface="+mn-lt"/>
          <a:ea typeface="+mn-ea"/>
          <a:cs typeface="+mn-cs"/>
        </a:defRPr>
      </a:lvl1pPr>
      <a:lvl2pPr marL="338314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1184" kern="1200">
          <a:solidFill>
            <a:schemeClr val="tx1"/>
          </a:solidFill>
          <a:latin typeface="+mn-lt"/>
          <a:ea typeface="+mn-ea"/>
          <a:cs typeface="+mn-cs"/>
        </a:defRPr>
      </a:lvl2pPr>
      <a:lvl3pPr marL="563857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987" kern="1200">
          <a:solidFill>
            <a:schemeClr val="tx1"/>
          </a:solidFill>
          <a:latin typeface="+mn-lt"/>
          <a:ea typeface="+mn-ea"/>
          <a:cs typeface="+mn-cs"/>
        </a:defRPr>
      </a:lvl3pPr>
      <a:lvl4pPr marL="789399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4pPr>
      <a:lvl5pPr marL="1014942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5pPr>
      <a:lvl6pPr marL="1240484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6pPr>
      <a:lvl7pPr marL="1466027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7pPr>
      <a:lvl8pPr marL="1691569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8pPr>
      <a:lvl9pPr marL="1917111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1pPr>
      <a:lvl2pPr marL="225542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2pPr>
      <a:lvl3pPr marL="451085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3pPr>
      <a:lvl4pPr marL="676627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4pPr>
      <a:lvl5pPr marL="902170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5pPr>
      <a:lvl6pPr marL="1127712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6pPr>
      <a:lvl7pPr marL="1353255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7pPr>
      <a:lvl8pPr marL="1578797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8pPr>
      <a:lvl9pPr marL="1804340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4707BB2-9707-D4E3-9D82-5FFADEDE993A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840" y="10002600"/>
            <a:ext cx="6645960" cy="2322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DFDCF69-7181-C7DD-3C94-499ED05BA196}"/>
              </a:ext>
            </a:extLst>
          </p:cNvPr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840" y="744840"/>
            <a:ext cx="4407840" cy="365724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1A197494-FD76-962A-4928-DB4C872424C7}"/>
              </a:ext>
            </a:extLst>
          </p:cNvPr>
          <p:cNvSpPr txBox="1"/>
          <p:nvPr/>
        </p:nvSpPr>
        <p:spPr>
          <a:xfrm>
            <a:off x="5044680" y="744840"/>
            <a:ext cx="2058120" cy="515526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Volt           : 20.00 kV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Mag.           : x 2,300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Date           : 2024/04/23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Pixel          : 1280 x 960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2EE0F59-5294-B7F8-9607-D1DBCCBF47BF}"/>
              </a:ext>
            </a:extLst>
          </p:cNvPr>
          <p:cNvSpPr txBox="1"/>
          <p:nvPr/>
        </p:nvSpPr>
        <p:spPr>
          <a:xfrm>
            <a:off x="456840" y="456840"/>
            <a:ext cx="6645960" cy="251992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>
              <a:lnSpc>
                <a:spcPts val="1900"/>
              </a:lnSpc>
            </a:pPr>
            <a:r>
              <a:rPr lang="en-US">
                <a:latin typeface="Courier New" panose="02070309020205020404" pitchFamily="49" charset="0"/>
              </a:rPr>
              <a:t>003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EEE8E31-9CEB-C7F0-C17F-5013CD67CD28}"/>
              </a:ext>
            </a:extLst>
          </p:cNvPr>
          <p:cNvPicPr>
            <a:picLocks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840" y="4582080"/>
            <a:ext cx="6645960" cy="274284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3A40890C-D36D-A599-E7DE-AFD3E20153FA}"/>
              </a:ext>
            </a:extLst>
          </p:cNvPr>
          <p:cNvSpPr txBox="1"/>
          <p:nvPr/>
        </p:nvSpPr>
        <p:spPr>
          <a:xfrm>
            <a:off x="5302800" y="4582080"/>
            <a:ext cx="1800000" cy="1541448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Acquisition Condition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Instrument     : IT100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Volt           : 20.00 kV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Current        : ---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Process Time   : T4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Live time      : 58.11 sec.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Real Time      : 60.00 sec.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DeadTime       : 3.00 %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Count Rate     : 762.00 CPS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8367496-42EC-73F7-0C79-D5CB65DA6C05}"/>
              </a:ext>
            </a:extLst>
          </p:cNvPr>
          <p:cNvSpPr txBox="1"/>
          <p:nvPr/>
        </p:nvSpPr>
        <p:spPr>
          <a:xfrm>
            <a:off x="456840" y="7504920"/>
            <a:ext cx="6645960" cy="772006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Formula	mass%	Atom%	Sigma	Net	K ratio	Line	</a:t>
            </a:r>
          </a:p>
          <a:p>
            <a:pPr>
              <a:lnSpc>
                <a:spcPts val="1000"/>
              </a:lnSpc>
            </a:pPr>
            <a:r>
              <a:rPr lang="pt-BR" sz="900">
                <a:latin typeface="Courier New" panose="02070309020205020404" pitchFamily="49" charset="0"/>
              </a:rPr>
              <a:t>O*	21.12	62.17	0.11	16911	0.0136877	K</a:t>
            </a:r>
          </a:p>
          <a:p>
            <a:pPr>
              <a:lnSpc>
                <a:spcPts val="1000"/>
              </a:lnSpc>
            </a:pPr>
            <a:r>
              <a:rPr lang="it-IT" sz="900">
                <a:latin typeface="Courier New" panose="02070309020205020404" pitchFamily="49" charset="0"/>
              </a:rPr>
              <a:t>Si*	0.32	0.53	0.07	327	0.0001059	K</a:t>
            </a:r>
          </a:p>
          <a:p>
            <a:pPr>
              <a:lnSpc>
                <a:spcPts val="1000"/>
              </a:lnSpc>
            </a:pPr>
            <a:r>
              <a:rPr lang="pl-PL" sz="900">
                <a:latin typeface="Courier New" panose="02070309020205020404" pitchFamily="49" charset="0"/>
              </a:rPr>
              <a:t>Co*	19.30	15.43	0.21	8380	0.0101676	K</a:t>
            </a:r>
          </a:p>
          <a:p>
            <a:pPr>
              <a:lnSpc>
                <a:spcPts val="1000"/>
              </a:lnSpc>
            </a:pPr>
            <a:r>
              <a:rPr lang="nl-NL" sz="900">
                <a:latin typeface="Courier New" panose="02070309020205020404" pitchFamily="49" charset="0"/>
              </a:rPr>
              <a:t>Te*	59.26	21.87	0.43	34264	0.0275837	L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Total	100.00	100.00</a:t>
            </a:r>
          </a:p>
        </p:txBody>
      </p:sp>
    </p:spTree>
    <p:extLst>
      <p:ext uri="{BB962C8B-B14F-4D97-AF65-F5344CB8AC3E}">
        <p14:creationId xmlns:p14="http://schemas.microsoft.com/office/powerpoint/2010/main" val="27666618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133</Words>
  <Application>Microsoft Office PowerPoint</Application>
  <PresentationFormat>Custom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Courier New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JEOL</dc:creator>
  <cp:lastModifiedBy>JEOL</cp:lastModifiedBy>
  <cp:revision>1</cp:revision>
  <dcterms:created xsi:type="dcterms:W3CDTF">2024-04-23T16:55:12Z</dcterms:created>
  <dcterms:modified xsi:type="dcterms:W3CDTF">2024-04-23T16:55:15Z</dcterms:modified>
</cp:coreProperties>
</file>