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E011E-E6CF-E059-D5F4-9E5CD7440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CBDF0-5484-4C42-1C7D-7E385EEDF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21EDC-EDCC-9EE4-331B-534AEE06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0442-C1FD-D916-1EFE-0910FF8C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B1F4B-CAEE-65C8-15DF-1D028C82A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4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4394-A046-4F1F-D3E4-30BA0E5A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B0E03-6755-A667-3C15-70E3A0F8A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F098F-819D-EFDF-A08F-AAF882CD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8E19D-B555-B411-F5C3-3CDD335E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A292-3A94-A0EF-FF70-864DD8A8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912EF-8909-3712-61AA-D8A772111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73F26-06BB-EF4A-E081-DB8774556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22E10-4D96-CF01-F193-BAB04091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9F568-D340-CA6C-BAF4-01E37CBA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CF54A-E26F-3D6A-B9E7-D494381C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9503-F9BB-9619-5E87-0CAA5D0F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B6F16-095C-01DF-E57F-91388F91B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A196-16BC-8F7E-3FC4-EEE61169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5D0D0-9D3E-72F9-0225-8DF6696A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59B61-828A-51CB-23F1-5F164DA0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DFC2-AD05-BD0F-C2B9-5F421A06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4009C-0424-25CF-6B18-AB0867288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4DB27-7217-BB0D-C139-1945CB72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4CCE6-2843-F5FB-0803-C1333046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C946B-FCF7-842A-A8C6-9E79BDF1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E6CC-4A42-E09C-F286-249A5152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D8CE6-65C5-A4C2-A0CE-3333C87D1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1B665-E4A8-4F44-63EE-2DEEF8F59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B8AF1-F36E-FC3D-11C1-0BA0A783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BCF97-1786-12C3-45B4-D78D81C5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384A6-B3D3-D0E8-A606-90BF0D90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D85D-C5E5-33F4-E966-E740591B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9CA2F-32F7-D011-A65B-EBB6FE15D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EA74A-A79B-2F77-AD05-5B6F06015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EE649-300A-75A7-4531-F4400A56D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34C28-54A6-AF2C-4EB1-AD1BA1FBE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BAF62-4677-BD5C-972A-9F9689E6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6EB854-8A9A-B086-EE65-C0B9DC15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4C3F4-2B8C-EBA5-B566-B09603BD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9BEE-59D4-AA31-BF5E-E6C2A3B5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0EEB2-322C-3404-1B93-A971C053C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1EAAF-3397-281E-3D07-2235FDDB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B3AD4-5EE9-0424-704D-8268702D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169B1-7673-C8A5-B207-F058AAD5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D75F2F-CAE1-1EAF-683D-A84121E3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CA00B-0B15-0530-17BC-F26795A8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4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5DC9-BAF7-B337-2CB6-8F9A7C49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EA4E2-D025-537D-CD5D-14F291062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6F4A9-9EE4-3C3A-0BC1-55FAE0726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E8F37-3101-3853-DC58-DC2E5330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8221B-FC00-F976-F51C-7C6C92040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476C1-D2DC-AD26-787E-3825B551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E67F-3D87-4105-4BF9-82586637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0A8AE-957E-435F-F496-4E81A705C3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AA368-0E17-284A-E003-813B22FD7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C8951-9DE6-617F-3BB9-B59B58D8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9C9A0-812F-3CC8-E295-AD6499A6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A3B8-3089-E535-7560-078BE121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D79ED-8B6D-3B5F-9F49-7149C5E97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35969-8873-6F5E-FDD4-CAAE62C47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4F4E2-CFD7-FC65-FFFA-56D7C2D44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3648-129B-4FE0-A617-3B6DAF4DA98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F20BF-C7CB-7921-1B22-8DB62135D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9F2BE-323C-779D-62E9-4F05EDDE0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4D602-E9C8-435B-8DAB-A20378D1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59195E-705C-23F5-EE40-D1B0CDA72C9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E6A4CA-927B-EB4C-3078-8B86B22F0D0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F48764-8392-6689-4197-3B149B4D18DD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2,300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CC0EA2-0D04-A41A-6116-49D1D385945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E292C8-7F73-4473-6368-19B9D5B6F8D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4B75105-6696-7535-980C-9E2CDB02C411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812.00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1BBBEC-7F67-8AEB-284C-CE654A611C1E}"/>
              </a:ext>
            </a:extLst>
          </p:cNvPr>
          <p:cNvSpPr txBox="1"/>
          <p:nvPr/>
        </p:nvSpPr>
        <p:spPr>
          <a:xfrm>
            <a:off x="456840" y="7504920"/>
            <a:ext cx="6645960" cy="90024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23.82	64.23	0.11	18912	0.0152945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Al	1.38	2.21	0.09	1184	0.0003641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1.29	1.99	0.08	1360	0.0004397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17.04	12.48	0.20	7465	0.0090491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56.47	19.10	0.42	32889	0.0264540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66903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2024-04-23T16:54:58Z</dcterms:created>
  <dcterms:modified xsi:type="dcterms:W3CDTF">2024-04-23T16:55:01Z</dcterms:modified>
</cp:coreProperties>
</file>