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866B-1135-1941-A218-73B56BE60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9776E-4545-FD3E-B328-5C70AA8BA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3C392-73FD-71FF-E2E4-AA15813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E7925-A64F-ACE8-F5D4-444423EC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78CE-A9BD-1E68-A22A-C82864B4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2E6E9-1685-9C39-700F-40C772E6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FD1D8-F274-F943-E60E-F718FB97C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2D4B9-E175-301A-569E-678290B9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6845-6B78-715A-4352-68F618D5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5523A-5118-21D2-AF72-E5881E01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2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D5469-2DF1-1B7E-7044-A26C6573A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9CBA2-BCC2-10B0-4F99-F1AF22C8A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3E55-2F89-9F92-D3D4-2A803576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8EF5C-2F59-1DD3-FD45-102376D6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2115D-7BCA-0D16-FB5F-D1D75FF5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CA7A-90F7-B68C-BD96-2DC7F685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C005F-0F3F-3E85-D202-ACEA608C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0AB89-996F-C426-E813-DABACEB7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5AEEA-30FB-05C5-508F-8536DF0D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1962-3823-0331-072F-0FBD67E6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EFCB0-1584-3683-A287-BDB79BC8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9BCD2-A229-EB74-FA4B-ED6CEB90B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8B8DD-E929-4F27-A020-9D13DE4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4A3C-D8DF-81A9-F47F-E05AA045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C616C-60EF-512F-366D-73FC65DD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6BCE-C3F5-94AD-A6A2-5B11FC63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33CA-287A-B08D-FC75-5CCAAD995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1DA79-3C48-F523-CAC2-0D7E8C038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3ACE6-4D3B-3D83-F11D-2B6AD48DB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D4EAC-1047-B4E7-9D98-9A4847A5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755DB-1F5A-784D-68F2-62C7D57B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9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DA83-E033-11C1-C07A-7E31E47F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CC57C-B5BE-B1F9-38A6-AEFD35D78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BDF3A-1D0D-78DF-5699-32D3FC06C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76E3A-F3E9-871E-51D1-30F89538F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0872D0-D466-461A-BADD-15B0BF0CC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9124D-4C5B-2719-EC5D-0040A6EC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11E8E-0D0F-C10C-D3CF-9579DCEF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3340D-7BF5-E45E-83E5-A7D1E1A4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2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68D-FF60-8B11-A501-5805AA9C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2A321E-AB65-493F-9FED-6A932284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9A855-C916-793F-7B92-08DC1B5B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69074-B0C9-C0C0-15CC-D6F2493B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A1AC5-1EA3-31A2-8E7F-664DCA59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80EA-0FC9-0B80-7F05-34197BF0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507EB-DA50-D0B6-FF69-414B1543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5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427B7-2CC9-293C-9C4D-56C117621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3F05-EF92-67F1-EE07-D703C129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8BB07-A030-EF6C-1519-B310A9812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55A57-EDEE-A52B-9295-28B771DE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81DE0-589F-E340-B897-F6334AA2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6033D-3893-EAAB-FEEC-9A50F59A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ED127-F5FE-D1B5-41F7-4517338C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E06348-D18E-F4B8-7CFC-A941D2F35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05F4D-ED71-07AA-A922-B25AF5112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64B41-DB88-D589-4EF7-EA76F131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5DF4A-730C-192A-4B19-5264BFAD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EA351-EABB-37B5-048A-16CEF00E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118A9-F2C2-18FC-5A91-42EA2E54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52AD8-DBF7-07E5-DB8F-FF2560D8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9DA54-E159-281D-7370-3A09080CE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661E-E3DA-48F7-9570-C422C91A528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6CADD-B200-24EC-7418-4E32A3D02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22D21-22AA-D513-6BD7-B5E88052A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E600-85ED-4832-AB3D-0009BC7C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305BFE-5021-AF47-8FBC-34279BAE8B5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0491E3-29FD-2FB4-2920-1B7409E5D1A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AF7A67-FAC2-51EC-78CE-16A92BE22E6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2,300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819D1-BA03-CE2D-95CA-72D48E159364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F804B3-6CCE-3C53-A02A-A6CB14800B9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E15727-3865-3AD9-BBCB-8CF865B75D67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873.00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0E1B7-BDE5-EE74-B04B-3F68AAF655E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18.06	58.24	0.09	16680	0.0135334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0.09	0.17	0.06	109	0.0000355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18.04	15.79	0.20	8953	0.0108889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63.81	25.80	0.42	42287	0.0341248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49869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2024-04-23T16:53:26Z</dcterms:created>
  <dcterms:modified xsi:type="dcterms:W3CDTF">2024-04-23T16:53:33Z</dcterms:modified>
</cp:coreProperties>
</file>