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73CB-B436-1C61-E93D-E7C36F934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160F94-7570-8DED-8993-A6214956F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A96E0-DBB5-D0F6-F47F-39E8CB3D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1D20A-A438-2E66-43C6-81E87568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343E8-7B75-22AF-46FA-A57E6C0B7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2EF0-00E5-F7A1-2674-3BE149725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0571D-61C9-ADAD-1016-4384FD88A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FA8B5-0245-5A11-A095-1B6305EA5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15906-E827-83BA-24D9-BE3904E7C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92166-5E16-1865-31D5-A2FB87F2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FB5DF-F732-B1C7-8EE7-B6D04C008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8ACC8-D184-7A61-9DF6-F8352DF5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A628A-06E0-B423-271B-4F5ED2FE5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34AAF-9A3D-34F9-D1CA-7D610BE1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3746E-8FF0-1B32-6C23-504553DB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5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F826-EDE1-BDDA-BF98-89E828DA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B5C4-83FC-4C02-23F4-1178F4E76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CD817-4C11-7E75-1CFA-1F93C656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0629E-9EA2-D92E-9C95-3F21D5E9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523A3-1BCA-3D68-37E4-69CEE466E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15B1-276C-09D8-2224-010EDCA8D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9CF90-FD18-C913-6433-18C8768D1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CB01A-4316-EE80-FB49-A0BFF6C6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FD52A-FC6A-E696-266B-61570E38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9665F-15C1-BF87-FFBC-E0327CBB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5E18-80F4-7570-9020-5FC792768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CF1D-1AD8-7072-A969-27762F795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CCA66-F6C0-C5B7-701B-D45BF5B88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EBF23-A12E-5750-8778-94447FB6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96DD-A595-D875-4C6A-E3289316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AF46B-4C66-0356-385A-F8E6A123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9103-00BD-7BC9-C9B2-FCBC3D2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032B2-711E-5542-5FB3-05294081E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25CA4-4A8C-733D-8CC2-16F06C11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962C6-C90C-E665-0105-BA97BC656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654EE-DED8-01D2-1BDA-D627EFF400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5ABA46-660F-296E-3FC7-F9850047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D5718-B226-69B3-BFA9-FCCEA254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4D55E-6999-D54F-4C88-4FD51BFA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E8F2-AA3B-A65B-8FF2-55E1AF49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D8A4D-B482-BDCD-7840-E05CABED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DA7EE-55E2-468E-2C54-1F99D399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1F1DC-239D-9CCE-7559-59317C86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2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DD7FF8-BE8A-7846-3376-A1BAD33A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B97FE-BC75-55F0-2B90-42390C0A5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E7EBD-2AFA-1935-5710-2871A1501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0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2B26-6F48-7E75-D0CD-F18861AEF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5F2D5-C2FA-EA01-53D0-14F269A86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7905B-E52F-7652-1025-1BDF8BA36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AE4E2-E492-B1DD-CCEF-7EFE913D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E8638-7EE5-B044-6CF6-73A18573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0EB42-4924-853F-BB9F-653C3CF0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1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892F5-1234-07CC-9EC5-84F9DA131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43BDC-3725-AD0E-32EA-021686C040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ABCA9-DAB6-D9C1-91A6-277A9F5E1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BF24B-1BF0-C586-A33B-DEF0C046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66EB5-DC32-2000-1BD8-CDD77A95E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FD631-ED5D-572F-5FC7-25493DF2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9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87B42D-DAED-84D7-8538-36DFBBCC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B9947-D60E-E9B1-EF13-762CFD14B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5B01D-0023-EF11-CC1A-C5D7DFD40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FC1C1-1B94-4C7E-83FA-819B5AF06530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412E-6C69-128F-089C-2E535D287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5DF3C-D7FE-770D-2BCB-53FB7D19E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DEF0-9B8C-46C7-B0AC-E2C813065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8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08D40D-4BB3-90FE-4B6B-8C254EBE513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05B9F0-9BE3-9E3D-9C9D-2D95635B504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725377-8116-47D1-7B7B-2DC9C27917B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BFFA26-DC45-1A8C-45A8-80D7F18CABF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95061A-8F7E-9E9C-AF09-325CBE0AEDC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99D09A-1C3C-237F-82B2-AC530683542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58.12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684.00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3C9580-71BC-7D0C-6A6C-CE42EEB54BF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16.21	50.03	0.09	11229	0.0090875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4.71	8.27	0.11	4648	0.0015036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24.59	20.61	0.24	10126	0.0122834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54.50	21.09	0.43	29496	0.0237413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40144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2024-04-23T16:46:33Z</dcterms:created>
  <dcterms:modified xsi:type="dcterms:W3CDTF">2024-04-23T16:46:40Z</dcterms:modified>
</cp:coreProperties>
</file>