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6EC54-D990-E0DB-E130-580225C30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04183-3A7D-6586-6550-1875F7935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9D250-EA78-5498-C93E-5B324886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244CB-4BEB-61F1-595D-D3DE95A45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64C60-3AD7-825A-2719-14B2789B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0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75F1F-5AAE-8EC6-6088-72DD21D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C1AB2-0FEC-D597-29A1-CACE575EC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F761C-2576-4DAB-E43F-EBBD8BADB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B09EC-EB55-66EC-6183-9D0FB33F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040B6-1188-DAB4-D7BD-B86CDA48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0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B7F8A-C628-E494-4687-5E70D8E40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7EB30-1E8E-AA3B-71C6-7C197DE83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84111-0EAF-3A6F-CAB1-24A6E8E57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F4DE-3BE9-3DD6-4105-6AE6878C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6A16C-533A-9048-6BB2-BA63043B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0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5A5B8-4B72-D4CA-870B-69AECFDF9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38755-8098-6CA6-6ABC-62C6E5ABA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7CF09-34C4-9FD3-2E4A-409C97FA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AB441-9A48-A01D-5D7F-9FF48E4E2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2057-88EF-0B6C-275B-251B0DA0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3136-9EE3-7F2D-B237-AB8606C4C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E857E-5A5C-DAA9-166F-FCA71F10A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84BFF-0E1D-E571-9B9A-C5D7BD5E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F810A-53D4-05AA-B88A-DF110357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5896D-FCDD-9BDA-F9BB-FE1C5DB7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F6DB4-E460-C0D3-DB8E-9DA84D04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8C225-7135-569E-E592-2D08C15D3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97986-2326-A775-7672-74EE4FC68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E52A4-05DE-4D4B-7C54-FA2FBEF8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2F142-BFAF-A110-D892-9E623C4E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32AFE-B1C6-CE1F-F9D9-2A1E93E4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0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F1D9-34E0-F10D-E55B-C16496D5A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9E150-C770-129D-CA76-FAF849445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DBED7-7FC4-6466-C049-7F6DD7EAC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FC9ECE-96B5-CC24-A8E2-D9BAEC706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CBC6BD-AA81-F917-DE0A-4DD5F3D8E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2BFBE3-AA9B-95FB-E80B-05B3E189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584E5-D9E7-62DA-7B75-517340C6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03B100-0C20-4600-7CE8-AA572AF85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8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368B-F241-9B7D-5704-781AFEA5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372DD-509F-048D-CEFE-424BC503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B7343-497A-B535-9F8F-359DADC8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08383-7A73-860A-AA33-AE613FA3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1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EA7FC-FC48-A4DC-F84F-F1FA8ABC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06A401-8089-DCC6-E689-81DA1A22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0F04B-F82D-809A-4C29-A425C12F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3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5B50-CD8A-39F3-4C55-F2658CEC6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987B8-3939-D270-F696-6DE5D6804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CF0B2-BE85-A521-0CE1-F3C067AD9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21663-0198-E0E0-AFA3-1AC2E610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C9F11-04F9-597E-79CD-0769695B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AF496-1BCA-4713-0F50-8CF7B3BD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9E194-11A9-B77C-D353-7EB4DF5F3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1BCAA6-BC04-A924-CC5B-E503EF500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6F0E2-FD4C-E213-E859-677CE1F50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7C931-1CAB-3D58-9C0B-0CECCE47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C9C8A-F417-32EA-8AFB-67B24E8C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E8F5D-3333-7058-CA9E-D5445004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0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45617-FC8D-CEA4-4A1C-A3C3E3F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8A2DE-C6A0-2956-C162-BA86E2F8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CE50F-4BBD-35F0-A98A-89BA5FA19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1163-213E-4104-92D5-77039DE74BC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D106C-C673-86E7-42D2-87B98B218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6DDCF-85CA-DE2D-59BF-BE0053C6C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0AB7-097D-4B9D-A501-B485713A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7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25D16A-D9F2-9014-4B26-9916A365738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A79126-FD01-1D82-9319-23A3AD45B4B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6E0EB0-5D58-B665-B87E-189A9ABDE16A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094100-A1C3-1A4D-525C-27B0709C3996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D233D2-B0F6-E0BD-2D23-D445920AEBF4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D5CD0AD-6B6B-93DE-B5DD-DC23C3721A21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58.09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695.00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740F33-9C4C-C40E-2D79-92E1C3B1311D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15.01	50.59	0.08	11849	0.0095943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1.88	3.60	0.08	1981	0.0006411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21.67	19.83	0.22	9614	0.0116692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61.45	25.97	0.44	36156	0.0291167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137112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2024-04-23T16:46:19Z</dcterms:created>
  <dcterms:modified xsi:type="dcterms:W3CDTF">2024-04-23T16:46:24Z</dcterms:modified>
</cp:coreProperties>
</file>