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3776E-E06A-1264-5B02-2222D4D54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A20F2-A60D-24CB-3507-F90D915BD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7B918-9183-0FBC-1F9F-542000AC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E2B05-E1D2-9608-3996-76DA4507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74F3B-CE88-5B8F-4B69-FF3F501D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9D7E0-CE72-4CBE-941F-0EC6096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99736-C80F-D485-87B5-543733E65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5355-4C78-8C46-5312-0CCFECBD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8EDB5-9D15-9FDE-A8E5-6A9ACF43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52685-6D96-4C67-AF73-B14E060C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1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899BF0-DB53-0CE5-39D0-C9E948393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B3830-F2FC-889D-E7D0-A1ADB3F51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4376B-B78B-4AF3-AFE7-5AC06DF6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EBB7F-22F0-7E04-6A60-F69B95F9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4DC07-502C-6B08-496E-89A933FF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D3304-576C-4E90-9581-699BD3EC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3DC70-3CB6-4E4A-BB68-8A104CDB7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F18BA-4F15-35F4-211D-2FA80418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F3C84-2881-03CD-F4D5-790DAC8E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0575-74AC-AA2B-3368-0287CA39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9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ECCE7-2A6E-C180-8BDA-E66F1395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0B60C-6200-A8DB-20EE-C3DA66A62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7BB65-A003-1FF8-E663-2D1E3683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9A53F-5737-0516-B069-FD043CCE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D9881-4083-53BC-8207-572226CC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EC99-CB67-202D-BB09-0F461C38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1301-2B5E-D586-0989-F8AF8FA5E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F4038-E2BA-F476-D2AA-87C3146D1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BE440-AC17-191B-3230-3F348DD5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AD2CB-ACE2-0019-B476-A901DBE6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8AD00-9DF0-DA84-A7E3-89F6FD79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B1A93-B4E2-9DC0-C4F0-C520C5CF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50645-8E2B-A2CC-0ECB-D43F7BD6E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FBC4D-408E-39B2-3217-6ED180358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C6B3E-F190-BA80-F7DA-4991D47B4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FDEFD7-7335-687C-30EC-CD1BD03B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60B09-CD11-E9C5-7949-F80F61CD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005AE-5DBA-EE84-D3D6-9CC245CC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FB1FD-BE53-C46E-F893-E53DC6E3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CCAA-DFEA-ED82-854E-AB45E4A67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D3ECC-2C31-A88B-F845-BC7CF784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B1FD2-903D-6326-AD16-815F8293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66B13B-018B-65A7-3B53-8958ED64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8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33258-FB92-1D7C-F89F-1220ECAD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137F3-91B1-0DDE-1081-B798D5E3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DD58E-2223-7F56-38BA-F14652CB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10F9-2B97-EFE2-DCB8-853D59C2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1D88A-F722-0FE0-E8C3-BD8C5630C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BDAA0-E8AE-6E0E-E722-49883230F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9F791-34AD-6C49-59BB-AD664C95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CCF94-6F30-D0B7-EAC5-4D471E0C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16D48-27CA-1137-32E5-1D0E2354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5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5F5A-B4E8-04FB-99B7-797A6472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3A13E-6FEA-310F-FF22-E4292F55E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5C7B5-E40D-7056-DE53-03A0BEC4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AF3A7-3C5F-F589-B55F-822D5A2DC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2427A-515F-79C0-81F5-739B224A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B774A-978F-F05D-05F6-9CE285DE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DE85AA-FA8E-567C-A802-3B9D6C62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4EB8B-F29C-A9BC-BE53-872CC690D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3242B-DD70-AE30-C6D8-28C9799E6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5089-636E-441D-ACBA-AD7E8013373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212C6-445C-FD0D-37A7-E7C65D725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B25C-8E5F-EA9B-B5D3-A3B93CAF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D105-0F15-412E-97FC-D89E9152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1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E5A14-2EC5-A209-896A-21F89610B9E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1EAF5D-0FCC-F90C-3EF0-B58A6070305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342F3D-0AFC-27AE-A73C-2BF7B6669B89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185076-39C0-7187-6DC8-4478FA10BAC3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42AB78-1539-037C-FC40-8C1DBA55F62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DB2E11-50B9-D291-E39D-2CAA91CFDB8A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57.86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839.00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503831-EEFE-2C6E-8180-4F6D58B03F29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17.02	55.04	0.09	15216	0.0123691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0.69	1.28	0.06	814	0.0002644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21.82	19.16	0.21	10778	0.0131339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60.47	24.52	0.41	39681	0.0320826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66214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2024-04-23T16:45:53Z</dcterms:created>
  <dcterms:modified xsi:type="dcterms:W3CDTF">2024-04-23T16:45:56Z</dcterms:modified>
</cp:coreProperties>
</file>