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2E30E-4131-4C0D-AB15-B40DF2793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E3EA9F-FDB5-656C-4D8E-15D4F0926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2C445-DBAD-3AB1-DFC9-EDAE3EF69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5D54-4EEC-492E-BAB4-2C6030FD4E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7D38A-C3B3-2771-87FB-5D546CFE6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81FAE-1A85-C9D4-F709-DF3B3721E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60D2-E786-4DC2-85C3-EE8FCA07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0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01C24-239C-75AE-A560-388711BC9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0F768A-6D50-8E91-8FF4-E69936B77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E2F44-3E6A-C290-BF0F-91341607D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5D54-4EEC-492E-BAB4-2C6030FD4E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93E34-702D-57A7-388B-067C2DF35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0CC8E-618C-26C5-0DE1-CF3053F38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60D2-E786-4DC2-85C3-EE8FCA07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1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754FB4-C173-EFF3-8B3C-38F1DFDEE3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53B948-0A91-AE3F-D7BD-5F1C04358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8691A-5733-27B1-2F3A-A65CED341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5D54-4EEC-492E-BAB4-2C6030FD4E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8AE9B-B531-9468-F069-7511CDE01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D95AC-3A1F-6453-E8DE-ADC6A2361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60D2-E786-4DC2-85C3-EE8FCA07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044B0-3C15-F2D2-CE45-1A75DB093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3828B-5C7E-B139-618B-48BC7572B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3676A-18F4-5580-36A3-DAAA253D0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5D54-4EEC-492E-BAB4-2C6030FD4E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0963B-05F0-4DB3-AF2E-2E14EA545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8C4AF-AA39-AD41-D2AA-EAD108250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60D2-E786-4DC2-85C3-EE8FCA07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9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50E91-4346-C3F9-148A-2D4F9F50D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0DAC9-5356-5A8E-21C7-333BAC434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B4090-924E-21AB-30A8-FD600865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5D54-4EEC-492E-BAB4-2C6030FD4E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31678-8091-401B-ECB5-440F65AC7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0EBEA-0116-A74D-FFF4-D73DD788E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60D2-E786-4DC2-85C3-EE8FCA07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7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9E16D-FB81-974D-3BEC-CD7C2AFC8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CBCCE-98FA-4263-7817-03B27CF344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60AB3B-2DAE-B0DA-7B62-9BB232DDE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9CCBCB-A046-1635-D363-1E838369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5D54-4EEC-492E-BAB4-2C6030FD4E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0F7AE-7FEA-FE17-579F-860A1400B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D2092-06E6-8222-97B6-23FA99797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60D2-E786-4DC2-85C3-EE8FCA07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3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74801-E764-9ED7-964E-6EC83E415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FE9E6-20C2-E683-CEC8-31741650D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A48EBE-4495-ACFF-2213-939F638C9B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1653F-DE22-BC02-CBDC-A03755D9F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0B4811-E11C-321D-9E8A-4D6C9DE4E1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2E1B97-639B-72DB-ED6C-BD6391D50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5D54-4EEC-492E-BAB4-2C6030FD4E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9335D1-25C8-002B-ED10-DA6BE4287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4F5224-4892-1E95-2E83-6746B2F4C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60D2-E786-4DC2-85C3-EE8FCA07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2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08D10-774A-A7DA-96A0-C3C61B502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ED8176-C465-849B-B152-045E4F587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5D54-4EEC-492E-BAB4-2C6030FD4E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761591-8A3E-AEBC-D0C1-D3524B15E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4D6435-5359-2629-81BB-12C36AB49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60D2-E786-4DC2-85C3-EE8FCA07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8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212B17-2B60-3D8D-B8BE-C944BA962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5D54-4EEC-492E-BAB4-2C6030FD4E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1DADB3-5FEB-6A7F-6F57-B45D912B4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241A4-878A-7B4F-7F82-9ABC56C72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60D2-E786-4DC2-85C3-EE8FCA07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6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C8976-640F-DB37-C30C-A8F19CC98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BCB10-C897-6133-8234-D261B2ABB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E319FA-96B1-51C1-5FC5-67B084F03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355A54-A801-07F9-806F-D570B9D8E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5D54-4EEC-492E-BAB4-2C6030FD4E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5D129-24C9-090B-A79B-6C0D6539E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1A690-BEAD-4E8D-3637-1AFFD147E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60D2-E786-4DC2-85C3-EE8FCA07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7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76409-3FE0-7A48-D826-C907B2E0A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8981A8-FF01-6E48-638F-6E0367FFED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721E3D-7B18-1B58-2353-86FCB2021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FA60E-08AE-1DBD-FD34-71C60B6B8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5D54-4EEC-492E-BAB4-2C6030FD4E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BFF5B6-B1A5-40F8-E8D1-76381F142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5CCF80-2178-FCE9-0DA0-C0D0E226D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60D2-E786-4DC2-85C3-EE8FCA07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6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613EB8-1916-FB39-C674-6A4F7869A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6C197-BEE6-1AB3-A9ED-5DDA239F7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6E7C0-BF63-957F-8518-FF095AE6CA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5D54-4EEC-492E-BAB4-2C6030FD4E0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55951-EB65-E66F-4F87-72A4DBE137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DC1FF-297A-5F0F-B290-4C5A0895FD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E60D2-E786-4DC2-85C3-EE8FCA07D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3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54652C5-BF88-A2E7-2DE0-A2670E7DCAA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23EC58-E384-B73E-8AC4-9DAB5597469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2027A6-0D4A-2710-DD2C-356ECC4ADD94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950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9A888E-1F6E-F2BD-FB61-465C40445BA1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5CF7689-7CBB-E3DA-BBA0-48093ADC7A10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F32CAC8-FB4F-ED59-E74F-AE835614EE89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58.44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500.00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09E65F-4F67-C692-404B-D886152344F8}"/>
              </a:ext>
            </a:extLst>
          </p:cNvPr>
          <p:cNvSpPr txBox="1"/>
          <p:nvPr/>
        </p:nvSpPr>
        <p:spPr>
          <a:xfrm>
            <a:off x="456840" y="7504920"/>
            <a:ext cx="6645960" cy="90024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31.91	57.12	0.16	13293	0.0106984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21.59	22.02	0.22	19429	0.0062500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Sc	0.27	0.17	0.07	185	0.0001090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39.41	19.15	0.32	13512	0.0163016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6.82	1.53	0.23	2903	0.0023237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547913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2024-04-23T16:45:34Z</dcterms:created>
  <dcterms:modified xsi:type="dcterms:W3CDTF">2024-04-23T16:45:42Z</dcterms:modified>
</cp:coreProperties>
</file>