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2913F-4750-5DB7-C01F-374AA9E18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8E381-F3B8-13AC-EA7F-521E0BC28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E5381-CBF2-8E03-CD58-2FBCBD6A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867FC-02F6-FD5D-22AE-65C5102D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8A78B-2FFC-D448-1E71-F0AF4788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1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85F3C-1AB5-5845-E93C-D84122E9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6187B-5478-DF30-202A-793092109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0A2C0-738F-1CE8-A20A-179C106D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CEB8E-6E93-E292-A864-5E320556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CD15D-8FE9-CE6A-445F-655275ECD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6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8537-C9CC-22FA-7E31-EA773AA77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9F3C2-5FB6-1BBA-7DAA-18712BB1F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1B568-60F8-EEE7-462F-35F8D5F2D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54B91-8CF4-3E27-AF1F-FC62873A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E31D5-6512-D031-DE6B-CE227749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2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191-4371-4C6D-7FDA-5AC9A527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1FCF-15C4-0494-B241-BB10E5FC8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A6CC8-B5A7-AE1B-A00A-3C83AED2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F1453-A973-7488-04B3-20A80B47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896AD-F009-F597-56DE-915BB66C2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7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BEEA-864D-09FC-1951-B0FE2BA0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B5807-74CB-AB2B-D27B-401AAD911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0B277-AC98-38D9-C667-D0C15A43B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0AD67-A3E4-2D94-91B6-BD1DECF1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3FF3A-18F8-E3B9-A200-956503EF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8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B5D3C-B497-B2EF-2FE6-E5584EBD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752C0-5EB9-E61C-8CB2-A7120F6C3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2E6FE-5E6B-0F7B-A0D8-F10A52F4A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FCF75-D3DA-4993-116A-D40F8CE2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BB607-FCF7-DDC5-7532-D8026E8E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85416-C1D8-2DC5-4C29-53579318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AC69-B8DE-F14A-05AF-469A7A99B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06F8E-128C-6AD7-29F4-2924CEA6F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3F344-A23D-5670-68BA-2357DF0CD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9862A-9361-AAD7-AE70-8773B9A4E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A1952-A1BE-3BCE-A625-934DD792E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571041-61EF-B8A2-4CD5-D61A803D2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33D8F2-F29E-1701-C488-22574396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7CC9F-52E0-1DBB-E9E0-5E0D0A3E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2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7985-59A2-B4DB-2B4A-112E44250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0BEC5-EE30-5B89-064C-BE31F13B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3ADBD-AFA5-E0A9-515D-98CE922D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0C8F1-41E0-DEEE-B3A9-7196D871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7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E6A173-F9D8-06C4-D531-5AF9FEB08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8376C-EB5F-9E89-2B0B-E729C2FE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A98F9-C6E8-762C-5948-1A242E5D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9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C78E5-3465-BFDF-6766-402A1937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C887C-F30D-9EFB-1EC7-DED9B1096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6300A-A29E-F9E8-FACF-D667B95D5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D89BA-6599-F7C9-BDAD-6AEACFDA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49BE5-3554-1E1F-53BA-15ED8547C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AC9EF-7D68-D8FE-C605-F91D12F7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6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E6A11-31A1-C2AB-53ED-8A069057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4FE00-D2B8-D36A-D579-172D2660B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C79E4-7086-C939-9115-FC5782709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EB9AE-A52B-0D25-304D-129463BD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AB1BD-EE4B-FBC9-6515-2B600566A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D7D-5CD8-AA3A-B2F7-2085AB43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967F54-D859-3490-D072-F0613D81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805B7-E6A4-8B64-7F60-795513DE4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5A47A-81BC-63E1-50AF-82E124987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3FFC-2DDC-405F-B201-BE05012B38A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32195-9CDF-5025-51EB-7CDCB49FF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C6AEF-2D93-7E5A-B0B5-E2E3E7A45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D3D2-D501-4B6C-89B4-E0B3DAE5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8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0CE933-7ED1-9765-126A-E70862E0AD2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F6A24A-5804-A010-C08A-6F9BD4E3B02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2D5BD0-20F2-2DAF-2DCE-53E41A2F49C8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8765D-9E81-5FAC-A971-0D8E98D95902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CD6F85-D5EF-95F3-406A-0A3B2653E41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19D93-5285-D166-CE88-B6FA9C0BB0EC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818.00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9FBB82-F8EC-586B-A490-A33DE62C644E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21.22	61.43	0.11	16758	0.0135409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1.43	2.35	0.08	1491	0.0004815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19.26	15.14	0.21	8386	0.0101575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58.09	21.09	0.43	33621	0.0270198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39104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2024-04-23T16:38:46Z</dcterms:created>
  <dcterms:modified xsi:type="dcterms:W3CDTF">2024-04-23T16:38:49Z</dcterms:modified>
</cp:coreProperties>
</file>