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C6F6-FCCF-FE03-93A5-5631AF6C0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61CA6-0C75-E2A7-5239-23F31431C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F8F65-BFDC-532A-A2DC-F8E4CF9D3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DB515-020B-EA6A-A49B-2EE21AC3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B4218-F479-DE84-40B1-EB0B5DDB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6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2169-8C7B-4440-EA31-4370B881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448D4-8CAF-DE9F-138E-31F2B30D4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A72D5-BA0A-372B-E7E1-93E5CC59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B2E5E-7223-B143-AAC0-546F8661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C2DEC-A2ED-FCBA-8423-72D3924C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1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AB37C4-ADCB-58E3-C520-7E5EDB068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7392E-89A4-BB08-71BC-A18AAB8F4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8D37-76AF-70D9-3E9B-287CA512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6EEAC-348C-0DB6-CE2E-782384F2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9096D-450E-3000-C64E-A731053E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125E8-69B9-057F-0D05-CE751FE5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265EE-974C-B6A9-DC4B-D4F47116F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F0F26-98A8-EA0F-C931-CB9AC6D5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52430-68B2-9074-7732-ACE0018E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C44D8-1A95-1B17-595A-E5E5A92D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8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10F2-BC5C-B65C-8DCA-0AF4CF5D0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98117-EB21-D556-B305-D0290A477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EC15C-1530-7E43-2D58-6F2F4CC47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D1616-0372-0A84-5423-50955718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A83BD-0B18-F1E9-4A52-9F558C9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4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259D2-3EA8-9980-6CCC-C817C01A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3D74-8AAF-DA96-A6DF-158B83D64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8C740-4D3F-6CF9-1486-DEF10445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FF867-E2EC-7C41-B09F-C10C2E4C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AA37A-9E88-9C28-8EE4-40FC7553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8F836-EB39-3F5B-884C-7CC9F28C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6AC5-08A3-DDAF-B6B2-2DA1997E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DE29D-7352-16CA-DFD7-B34443CD9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6563A-B625-BE4A-FADC-C76F092E3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7ED1A-B437-FFC6-77A8-DB1915F4A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9EB55-83BF-289F-8FBA-2892D08F1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B0456-8240-09A5-3A58-0323DD26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B629BC-5B6F-AD6D-A182-548DB61DE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8832B-6599-8797-AEB2-C99F5A90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A70AA-8B2E-58FD-6E1D-B1510D6B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86A62-B7B2-AEAD-FE36-DAFEEB11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2E110-0E6D-3C93-8F53-4E918144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784D9-E68A-BF40-2CE7-61EA03DA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1A612F-FAD8-5A44-844E-2660551C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54DA70-07B4-9BA4-373D-655F4A15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99F4A-4CFB-543D-57BC-ADC3BDBD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1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CCD40-BB58-A048-5665-0E7FA64AE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46FD2-FA35-998E-35C5-43D725B6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D9BF8-7F04-81EB-08C5-CFDC5D8A7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1DE2D-71E5-74EE-9E63-AE3AC2C3F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A41FC-8930-EDD0-20F0-BF9ADE34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51E0F-11FB-8C25-06C7-FC81925C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6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5732-7FC4-D02D-0947-1B8DF6971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ECD07-9E25-73CA-F955-69730157C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0EAEB-110F-9D0B-F65C-8497AAEDD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E352-A0C6-AFE0-4175-835AAA52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C0C30-086E-3B73-C68B-BA170B8F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13880-6B52-502C-A1D5-E5A6BF74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92B6C5-BB1D-76AF-DB59-BEFC3A6D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8FB93-1487-7F99-50FD-A473B92A1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5EA59-D729-DA99-D286-EDFE6472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71B3-6BCA-4264-BDE4-EF9DC83B9A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1BE69-B3D2-E9EB-3045-BF6014DD3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D0661-9E5E-C410-45E5-309469DEC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A86DC-EA45-4CE2-8701-11BB1504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3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9145C0-CE96-3E18-672A-21ABC20678B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6CEB24-DF14-3D73-1BB5-394B65C5395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5EBD6A-52D5-0F51-086B-60CBEE9E825E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6B3D5-1FBC-A6FA-6B43-1A8D22D6B510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F05898-BBA4-F95A-1CF9-842710F07055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7E26FCA-EA88-F4D3-0645-24809B773076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58.55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541.00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B98DDF-CFBD-E06B-0D56-771542495C34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44.23	68.47	0.17	22940	0.0184280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19.95	17.59	0.19	21434	0.0068820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30.90	12.99	0.25	12183	0.0146709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4.93	0.96	0.18	2434	0.0019448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26595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2024-04-23T16:38:35Z</dcterms:created>
  <dcterms:modified xsi:type="dcterms:W3CDTF">2024-04-23T16:38:38Z</dcterms:modified>
</cp:coreProperties>
</file>