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88C6B-30A1-C5E3-4E66-80E273DE8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4013B-1A10-F6F6-0132-3844A801B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1254-4564-EA28-0527-664C5811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C3E4-B737-74DE-01E4-23D81577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6FB99-1E07-F1B0-747C-DDAC5B1E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1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5ECF-A1DB-1F65-DB24-2D5D0998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E8482-48FB-C753-6D8A-397698F12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20F25-BE75-1EFB-88D2-399BEE88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D8F6A-BE95-B742-0043-8A5F6330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6550D-AA81-C612-5110-E0548130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4B76E-1561-9EF7-8841-182BF07F7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FE288-5906-7972-2B73-2EDA7A488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65900-D2C6-984C-B23B-BD8223C9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8869-9EA8-1522-927C-BF51534F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79FF0-40E5-9D03-40D2-B488D3AE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7067-A506-6E95-0399-08796E86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E6E9-D2D2-B2B9-5BB2-EB97D86E8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2E0F5-A98D-4DED-1BDA-1CB811E0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BFA0F-65DE-4064-3F6D-3005BF28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95D57-F25D-4362-40B9-2F96E90D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B39D-CAD2-B73C-07A5-DEA2339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E50E8-370C-3898-F062-2BA8B8140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3CD48-4D90-8863-DA70-EE63507A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44D49-9613-584F-72D0-AA94E485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1DB05-4872-B3A5-06F3-F923BB6A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C1AC-7B82-A552-58B0-078B5552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754CF-9D97-CD39-46D4-DFE90BE2C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A89A-8637-FCD6-9295-E102B4659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CBFBD-B9D9-755C-D2C6-0C5F3DFE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6D3D-6788-5390-5402-5F2D355A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3752F-138F-946F-E796-5CFD3825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0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77DB-E583-B3C0-A09C-B59444DC4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1C9B3-FD08-D451-6FF3-CEC6937F7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4F8B3-9A2A-978B-C711-9CAF6564B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07FB4-1395-8635-C099-D45150118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C98AC-27C2-BF33-85A8-5C6B14087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E80B29-669F-313A-B42D-2A148150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A99A7-6DA6-CA08-E624-BA5AB52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ACFE3-FD04-5049-A922-5137D358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2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5110-F11E-8736-626D-A3F170B9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77327-ABB2-FFC3-6630-9BDEB5D1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24FC5-DA42-2C4E-F095-9889BFB6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93A54-B89C-708A-8D78-1043A521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9CBA6-F188-9E1A-8378-BCCCE99E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9B8A0-13F1-EC7E-A06A-B82E92A4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E02A0-9FCE-17B6-9689-37A0F140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859B-8B24-FA54-865C-9A472377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7996-7611-74A1-174F-C24589DC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B3247-3465-D5FC-3F5C-2E6423E82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758BF-CBF5-D281-361A-A4D433D8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C75A2-6C3C-53BA-E015-9205E856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A58CA-2806-9A90-B681-09DAF174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7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DDE1-B108-83E1-A06F-BABB27E5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B81026-7285-A454-DB21-25CCC47A2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DD5CD-06EF-7F67-2E25-C52E77697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C668A-4A2E-BAEA-AE38-9CACF9F3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6485B-B5A1-B51A-EC48-AE03FCF1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A48C1-FFD4-D188-D756-EED1F77B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4FD9E-7D32-DE0A-5979-3D56C705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E0187-1571-3457-2CFC-A8386D6D3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4BF4-64F1-638E-DACB-59D3FF5B2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B827-DFD8-4234-8E6E-86BEFE1AA0F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C9345-9401-A96D-2E3E-CD67AB416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A3714-0265-93BC-5D39-3DB8651E6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C6CA-AAF4-4C41-8DD5-BE568AE62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1A05EA-01D9-988B-D990-F970FB7343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2FF70F-6416-1B7C-A3A6-9CAB794D88A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0D77A4-4499-A09B-4E40-7559DC109B69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59C6FE-157D-C75A-398D-62C0D8936DE8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289A30-2155-748C-9912-95CCB27E997E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2A0FE7-9B3F-F623-2B98-AF91DAF30C0F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58.51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389.00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1F92D8-E2FC-D359-FA33-40945A8FD5B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17.82	40.00	0.16	4186	0.0033652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16.46	21.04	0.27	7673	0.0024652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62.45	38.04	0.53	12241	0.0147500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3.26	0.92	0.28	784	0.0006271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9540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2024-04-23T16:38:23Z</dcterms:created>
  <dcterms:modified xsi:type="dcterms:W3CDTF">2024-04-23T16:38:27Z</dcterms:modified>
</cp:coreProperties>
</file>