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169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CAF341-4F02-ED94-9189-256B6046D3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4960" y="1749795"/>
            <a:ext cx="5669756" cy="3722335"/>
          </a:xfrm>
        </p:spPr>
        <p:txBody>
          <a:bodyPr anchor="b"/>
          <a:lstStyle>
            <a:lvl1pPr algn="ctr">
              <a:defRPr sz="29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BBE2578-3699-4A7F-97E6-90346E5A49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4960" y="5615679"/>
            <a:ext cx="5669756" cy="2581379"/>
          </a:xfrm>
        </p:spPr>
        <p:txBody>
          <a:bodyPr/>
          <a:lstStyle>
            <a:lvl1pPr marL="0" indent="0" algn="ctr">
              <a:buNone/>
              <a:defRPr sz="1184"/>
            </a:lvl1pPr>
            <a:lvl2pPr marL="225542" indent="0" algn="ctr">
              <a:buNone/>
              <a:defRPr sz="987"/>
            </a:lvl2pPr>
            <a:lvl3pPr marL="451085" indent="0" algn="ctr">
              <a:buNone/>
              <a:defRPr sz="888"/>
            </a:lvl3pPr>
            <a:lvl4pPr marL="676627" indent="0" algn="ctr">
              <a:buNone/>
              <a:defRPr sz="789"/>
            </a:lvl4pPr>
            <a:lvl5pPr marL="902170" indent="0" algn="ctr">
              <a:buNone/>
              <a:defRPr sz="789"/>
            </a:lvl5pPr>
            <a:lvl6pPr marL="1127712" indent="0" algn="ctr">
              <a:buNone/>
              <a:defRPr sz="789"/>
            </a:lvl6pPr>
            <a:lvl7pPr marL="1353255" indent="0" algn="ctr">
              <a:buNone/>
              <a:defRPr sz="789"/>
            </a:lvl7pPr>
            <a:lvl8pPr marL="1578797" indent="0" algn="ctr">
              <a:buNone/>
              <a:defRPr sz="789"/>
            </a:lvl8pPr>
            <a:lvl9pPr marL="1804340" indent="0" algn="ctr">
              <a:buNone/>
              <a:defRPr sz="789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0308E7-D82A-49CE-84E4-095D120CE4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E34BF-C1E1-429F-BB8E-EB224A475A55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A8B426-F6F4-22ED-090F-63DCFC7847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491561-83B3-DD83-6B31-90A6E0A003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478E6-00D6-40DC-9642-3411E0DD22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461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84F631-59E8-9347-C109-1A8B1C6636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63EA8F-17FE-F56C-56F9-B43A5884B2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69543C-94F6-97B8-CD98-A7397563DF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E34BF-C1E1-429F-BB8E-EB224A475A55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0606E2-5EAB-68BE-2AA0-1AB117B35A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20C386-DA9B-F87F-0933-FAB9AD20FD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478E6-00D6-40DC-9642-3411E0DD22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654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052ACDF-B700-85D4-7C0C-E6361401E24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F6584A-3E9D-1ADA-42B7-2F1FC6737E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AFD55D-49B3-ECEC-594B-27EE64EBF8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E34BF-C1E1-429F-BB8E-EB224A475A55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BF0DDE-5226-8405-C3F4-6C2A305E4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54DBA7-BA5D-49CA-E5A7-FAE8886EF4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478E6-00D6-40DC-9642-3411E0DD22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638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9076CE-88C9-8432-6094-DBCBA2E00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7C520D-0E1F-2FA0-7D19-08058156D7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798DCF-95A9-2B7D-4D21-076D3DFD58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E34BF-C1E1-429F-BB8E-EB224A475A55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0054AF-E7A4-3AB2-4DD4-15D1497DE2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883DFC-2AD3-B66E-48B2-9D17DC36E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478E6-00D6-40DC-9642-3411E0DD22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955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7FD1D6-BF04-B179-8E3A-BC70552AC4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791" y="2665530"/>
            <a:ext cx="6520220" cy="4447496"/>
          </a:xfrm>
        </p:spPr>
        <p:txBody>
          <a:bodyPr anchor="b"/>
          <a:lstStyle>
            <a:lvl1pPr>
              <a:defRPr sz="29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34154D-6EDA-41AC-9CAD-53CDC03592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184">
                <a:solidFill>
                  <a:schemeClr val="tx1">
                    <a:tint val="75000"/>
                  </a:schemeClr>
                </a:solidFill>
              </a:defRPr>
            </a:lvl1pPr>
            <a:lvl2pPr marL="225542" indent="0">
              <a:buNone/>
              <a:defRPr sz="987">
                <a:solidFill>
                  <a:schemeClr val="tx1">
                    <a:tint val="75000"/>
                  </a:schemeClr>
                </a:solidFill>
              </a:defRPr>
            </a:lvl2pPr>
            <a:lvl3pPr marL="451085" indent="0">
              <a:buNone/>
              <a:defRPr sz="888">
                <a:solidFill>
                  <a:schemeClr val="tx1">
                    <a:tint val="75000"/>
                  </a:schemeClr>
                </a:solidFill>
              </a:defRPr>
            </a:lvl3pPr>
            <a:lvl4pPr marL="676627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4pPr>
            <a:lvl5pPr marL="902170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5pPr>
            <a:lvl6pPr marL="1127712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6pPr>
            <a:lvl7pPr marL="1353255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7pPr>
            <a:lvl8pPr marL="1578797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8pPr>
            <a:lvl9pPr marL="1804340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20A838-C152-CCBB-91EA-06FE458B93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E34BF-C1E1-429F-BB8E-EB224A475A55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440A95-3C17-BAD7-6E05-3AB4B756A7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DE3B05-CBA1-F519-7CAC-57A5A1FA23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478E6-00D6-40DC-9642-3411E0DD22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36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8E59F4-589D-3FD6-B696-F79FCFD5AA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4B88E2-92C0-B1CE-C7F9-F6055D2D22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728" y="2846201"/>
            <a:ext cx="3212862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FF2124-83D8-87FE-16B1-BF979E9BEB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27086" y="2846201"/>
            <a:ext cx="3212862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42877A-49EE-F103-F2CE-7C077C2801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E34BF-C1E1-429F-BB8E-EB224A475A55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F18993-50D8-8FD3-0B7E-C2FD80D0EE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DC2E31-364A-7243-6CAC-DF867ECE22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478E6-00D6-40DC-9642-3411E0DD22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220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CAA274-C728-6EA6-8115-052D74A284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3" y="569241"/>
            <a:ext cx="6520220" cy="206658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4FFD2B-613E-2C49-BDA4-B91E2E761A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1"/>
          </a:xfrm>
        </p:spPr>
        <p:txBody>
          <a:bodyPr anchor="b"/>
          <a:lstStyle>
            <a:lvl1pPr marL="0" indent="0">
              <a:buNone/>
              <a:defRPr sz="1184" b="1"/>
            </a:lvl1pPr>
            <a:lvl2pPr marL="225542" indent="0">
              <a:buNone/>
              <a:defRPr sz="987" b="1"/>
            </a:lvl2pPr>
            <a:lvl3pPr marL="451085" indent="0">
              <a:buNone/>
              <a:defRPr sz="888" b="1"/>
            </a:lvl3pPr>
            <a:lvl4pPr marL="676627" indent="0">
              <a:buNone/>
              <a:defRPr sz="789" b="1"/>
            </a:lvl4pPr>
            <a:lvl5pPr marL="902170" indent="0">
              <a:buNone/>
              <a:defRPr sz="789" b="1"/>
            </a:lvl5pPr>
            <a:lvl6pPr marL="1127712" indent="0">
              <a:buNone/>
              <a:defRPr sz="789" b="1"/>
            </a:lvl6pPr>
            <a:lvl7pPr marL="1353255" indent="0">
              <a:buNone/>
              <a:defRPr sz="789" b="1"/>
            </a:lvl7pPr>
            <a:lvl8pPr marL="1578797" indent="0">
              <a:buNone/>
              <a:defRPr sz="789" b="1"/>
            </a:lvl8pPr>
            <a:lvl9pPr marL="1804340" indent="0">
              <a:buNone/>
              <a:defRPr sz="78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C1D440-E62B-1A93-BD9D-15E0942D84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0713" y="3905483"/>
            <a:ext cx="3198096" cy="57443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B49FD0F-329C-01B0-6613-81173419220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827087" y="2620980"/>
            <a:ext cx="3213846" cy="1284501"/>
          </a:xfrm>
        </p:spPr>
        <p:txBody>
          <a:bodyPr anchor="b"/>
          <a:lstStyle>
            <a:lvl1pPr marL="0" indent="0">
              <a:buNone/>
              <a:defRPr sz="1184" b="1"/>
            </a:lvl1pPr>
            <a:lvl2pPr marL="225542" indent="0">
              <a:buNone/>
              <a:defRPr sz="987" b="1"/>
            </a:lvl2pPr>
            <a:lvl3pPr marL="451085" indent="0">
              <a:buNone/>
              <a:defRPr sz="888" b="1"/>
            </a:lvl3pPr>
            <a:lvl4pPr marL="676627" indent="0">
              <a:buNone/>
              <a:defRPr sz="789" b="1"/>
            </a:lvl4pPr>
            <a:lvl5pPr marL="902170" indent="0">
              <a:buNone/>
              <a:defRPr sz="789" b="1"/>
            </a:lvl5pPr>
            <a:lvl6pPr marL="1127712" indent="0">
              <a:buNone/>
              <a:defRPr sz="789" b="1"/>
            </a:lvl6pPr>
            <a:lvl7pPr marL="1353255" indent="0">
              <a:buNone/>
              <a:defRPr sz="789" b="1"/>
            </a:lvl7pPr>
            <a:lvl8pPr marL="1578797" indent="0">
              <a:buNone/>
              <a:defRPr sz="789" b="1"/>
            </a:lvl8pPr>
            <a:lvl9pPr marL="1804340" indent="0">
              <a:buNone/>
              <a:defRPr sz="78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D7D0345-ECDC-044F-9797-21AFEB6FB47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827087" y="3905483"/>
            <a:ext cx="3213846" cy="57443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5CAFE85-CC58-26F3-A0AB-B51B5B0F5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E34BF-C1E1-429F-BB8E-EB224A475A55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2CFB9F4-6ADA-7295-34CC-B01351A255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8882914-0171-1209-7A88-021175E0CB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478E6-00D6-40DC-9642-3411E0DD22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538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92FF3E-F296-23CD-C54A-3AC0834124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FB05227-F5B5-A1BB-BA1A-DE25729D92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E34BF-C1E1-429F-BB8E-EB224A475A55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24E1EEA-3270-22D6-ECBE-748D5E35C2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F6A9797-4EEC-F4C0-BF5D-843F79808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478E6-00D6-40DC-9642-3411E0DD22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969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49284A2-2A14-25AA-38F6-230F8C960C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E34BF-C1E1-429F-BB8E-EB224A475A55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07BB82C-B745-20B0-D968-7438A35AC2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9AC5D1-8985-0F3E-C595-594D31A6CB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478E6-00D6-40DC-9642-3411E0DD22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083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91CBE3-8EAD-EB8E-F59B-8350149F1F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4" y="712788"/>
            <a:ext cx="2438191" cy="2494756"/>
          </a:xfrm>
        </p:spPr>
        <p:txBody>
          <a:bodyPr anchor="b"/>
          <a:lstStyle>
            <a:lvl1pPr>
              <a:defRPr sz="157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88DF62-6010-BC97-CAC1-D9B8569A09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3847" y="1539424"/>
            <a:ext cx="3827086" cy="7598117"/>
          </a:xfrm>
        </p:spPr>
        <p:txBody>
          <a:bodyPr/>
          <a:lstStyle>
            <a:lvl1pPr>
              <a:defRPr sz="1579"/>
            </a:lvl1pPr>
            <a:lvl2pPr>
              <a:defRPr sz="1381"/>
            </a:lvl2pPr>
            <a:lvl3pPr>
              <a:defRPr sz="1184"/>
            </a:lvl3pPr>
            <a:lvl4pPr>
              <a:defRPr sz="987"/>
            </a:lvl4pPr>
            <a:lvl5pPr>
              <a:defRPr sz="987"/>
            </a:lvl5pPr>
            <a:lvl6pPr>
              <a:defRPr sz="987"/>
            </a:lvl6pPr>
            <a:lvl7pPr>
              <a:defRPr sz="987"/>
            </a:lvl7pPr>
            <a:lvl8pPr>
              <a:defRPr sz="987"/>
            </a:lvl8pPr>
            <a:lvl9pPr>
              <a:defRPr sz="98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BA6EE1-5CA3-99F3-0227-73629CFF59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714" y="3207544"/>
            <a:ext cx="2438191" cy="5942371"/>
          </a:xfrm>
        </p:spPr>
        <p:txBody>
          <a:bodyPr/>
          <a:lstStyle>
            <a:lvl1pPr marL="0" indent="0">
              <a:buNone/>
              <a:defRPr sz="789"/>
            </a:lvl1pPr>
            <a:lvl2pPr marL="225542" indent="0">
              <a:buNone/>
              <a:defRPr sz="691"/>
            </a:lvl2pPr>
            <a:lvl3pPr marL="451085" indent="0">
              <a:buNone/>
              <a:defRPr sz="592"/>
            </a:lvl3pPr>
            <a:lvl4pPr marL="676627" indent="0">
              <a:buNone/>
              <a:defRPr sz="494"/>
            </a:lvl4pPr>
            <a:lvl5pPr marL="902170" indent="0">
              <a:buNone/>
              <a:defRPr sz="494"/>
            </a:lvl5pPr>
            <a:lvl6pPr marL="1127712" indent="0">
              <a:buNone/>
              <a:defRPr sz="494"/>
            </a:lvl6pPr>
            <a:lvl7pPr marL="1353255" indent="0">
              <a:buNone/>
              <a:defRPr sz="494"/>
            </a:lvl7pPr>
            <a:lvl8pPr marL="1578797" indent="0">
              <a:buNone/>
              <a:defRPr sz="494"/>
            </a:lvl8pPr>
            <a:lvl9pPr marL="1804340" indent="0">
              <a:buNone/>
              <a:defRPr sz="49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BA6F69-6D4E-3BE5-99F4-D1774E5887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E34BF-C1E1-429F-BB8E-EB224A475A55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008D23-F16B-BFF2-0AB7-BC8D61B9A9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A6C67F-3C1F-65F1-2C7B-019A94768D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478E6-00D6-40DC-9642-3411E0DD22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605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C29F10-2EF1-BA65-B36B-76E0FBE80F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4" y="712788"/>
            <a:ext cx="2438191" cy="2494756"/>
          </a:xfrm>
        </p:spPr>
        <p:txBody>
          <a:bodyPr anchor="b"/>
          <a:lstStyle>
            <a:lvl1pPr>
              <a:defRPr sz="157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BC9EE12-70E6-F99F-9B85-2FA450BA6E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213847" y="1539424"/>
            <a:ext cx="3827086" cy="7598117"/>
          </a:xfrm>
        </p:spPr>
        <p:txBody>
          <a:bodyPr/>
          <a:lstStyle>
            <a:lvl1pPr marL="0" indent="0">
              <a:buNone/>
              <a:defRPr sz="1579"/>
            </a:lvl1pPr>
            <a:lvl2pPr marL="225542" indent="0">
              <a:buNone/>
              <a:defRPr sz="1381"/>
            </a:lvl2pPr>
            <a:lvl3pPr marL="451085" indent="0">
              <a:buNone/>
              <a:defRPr sz="1184"/>
            </a:lvl3pPr>
            <a:lvl4pPr marL="676627" indent="0">
              <a:buNone/>
              <a:defRPr sz="987"/>
            </a:lvl4pPr>
            <a:lvl5pPr marL="902170" indent="0">
              <a:buNone/>
              <a:defRPr sz="987"/>
            </a:lvl5pPr>
            <a:lvl6pPr marL="1127712" indent="0">
              <a:buNone/>
              <a:defRPr sz="987"/>
            </a:lvl6pPr>
            <a:lvl7pPr marL="1353255" indent="0">
              <a:buNone/>
              <a:defRPr sz="987"/>
            </a:lvl7pPr>
            <a:lvl8pPr marL="1578797" indent="0">
              <a:buNone/>
              <a:defRPr sz="987"/>
            </a:lvl8pPr>
            <a:lvl9pPr marL="1804340" indent="0">
              <a:buNone/>
              <a:defRPr sz="987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71BD88-A59A-3554-C6DE-0CD2762936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714" y="3207544"/>
            <a:ext cx="2438191" cy="5942371"/>
          </a:xfrm>
        </p:spPr>
        <p:txBody>
          <a:bodyPr/>
          <a:lstStyle>
            <a:lvl1pPr marL="0" indent="0">
              <a:buNone/>
              <a:defRPr sz="789"/>
            </a:lvl1pPr>
            <a:lvl2pPr marL="225542" indent="0">
              <a:buNone/>
              <a:defRPr sz="691"/>
            </a:lvl2pPr>
            <a:lvl3pPr marL="451085" indent="0">
              <a:buNone/>
              <a:defRPr sz="592"/>
            </a:lvl3pPr>
            <a:lvl4pPr marL="676627" indent="0">
              <a:buNone/>
              <a:defRPr sz="494"/>
            </a:lvl4pPr>
            <a:lvl5pPr marL="902170" indent="0">
              <a:buNone/>
              <a:defRPr sz="494"/>
            </a:lvl5pPr>
            <a:lvl6pPr marL="1127712" indent="0">
              <a:buNone/>
              <a:defRPr sz="494"/>
            </a:lvl6pPr>
            <a:lvl7pPr marL="1353255" indent="0">
              <a:buNone/>
              <a:defRPr sz="494"/>
            </a:lvl7pPr>
            <a:lvl8pPr marL="1578797" indent="0">
              <a:buNone/>
              <a:defRPr sz="494"/>
            </a:lvl8pPr>
            <a:lvl9pPr marL="1804340" indent="0">
              <a:buNone/>
              <a:defRPr sz="49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3D1B6A-F661-EE9C-E376-908A841ADA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E34BF-C1E1-429F-BB8E-EB224A475A55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B56ADD-59E4-B08C-6976-764C18D08C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88A307-FADA-D23B-D951-5F51B19B2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478E6-00D6-40DC-9642-3411E0DD22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539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D2A6675-C008-AD47-647E-1661B001B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9" y="569241"/>
            <a:ext cx="6520220" cy="20665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4BA34F-4A4E-47C6-D259-949C87F0CD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729" y="2846201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6AE2B2-BA3A-40F5-73F9-20308E633C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19729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DE34BF-C1E1-429F-BB8E-EB224A475A55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57E233-F788-600D-698D-541A8C660F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04144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9A07DE-7A90-9D05-4A37-83364D7CBB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39022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A478E6-00D6-40DC-9642-3411E0DD22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709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1085" rtl="0" eaLnBrk="1" latinLnBrk="0" hangingPunct="1">
        <a:lnSpc>
          <a:spcPct val="90000"/>
        </a:lnSpc>
        <a:spcBef>
          <a:spcPct val="0"/>
        </a:spcBef>
        <a:buNone/>
        <a:defRPr sz="217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2772" indent="-112772" algn="l" defTabSz="451085" rtl="0" eaLnBrk="1" latinLnBrk="0" hangingPunct="1">
        <a:lnSpc>
          <a:spcPct val="90000"/>
        </a:lnSpc>
        <a:spcBef>
          <a:spcPts val="494"/>
        </a:spcBef>
        <a:buFont typeface="Arial" panose="020B0604020202020204" pitchFamily="34" charset="0"/>
        <a:buChar char="•"/>
        <a:defRPr sz="1381" kern="1200">
          <a:solidFill>
            <a:schemeClr val="tx1"/>
          </a:solidFill>
          <a:latin typeface="+mn-lt"/>
          <a:ea typeface="+mn-ea"/>
          <a:cs typeface="+mn-cs"/>
        </a:defRPr>
      </a:lvl1pPr>
      <a:lvl2pPr marL="338314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1184" kern="1200">
          <a:solidFill>
            <a:schemeClr val="tx1"/>
          </a:solidFill>
          <a:latin typeface="+mn-lt"/>
          <a:ea typeface="+mn-ea"/>
          <a:cs typeface="+mn-cs"/>
        </a:defRPr>
      </a:lvl2pPr>
      <a:lvl3pPr marL="563857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987" kern="1200">
          <a:solidFill>
            <a:schemeClr val="tx1"/>
          </a:solidFill>
          <a:latin typeface="+mn-lt"/>
          <a:ea typeface="+mn-ea"/>
          <a:cs typeface="+mn-cs"/>
        </a:defRPr>
      </a:lvl3pPr>
      <a:lvl4pPr marL="789399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4pPr>
      <a:lvl5pPr marL="1014942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5pPr>
      <a:lvl6pPr marL="1240484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6pPr>
      <a:lvl7pPr marL="1466027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7pPr>
      <a:lvl8pPr marL="1691569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8pPr>
      <a:lvl9pPr marL="1917111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1pPr>
      <a:lvl2pPr marL="225542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2pPr>
      <a:lvl3pPr marL="451085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3pPr>
      <a:lvl4pPr marL="676627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4pPr>
      <a:lvl5pPr marL="90217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5pPr>
      <a:lvl6pPr marL="1127712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6pPr>
      <a:lvl7pPr marL="1353255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7pPr>
      <a:lvl8pPr marL="1578797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8pPr>
      <a:lvl9pPr marL="180434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B52A9ED-E193-90D7-4678-3901817C8708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40" y="10002600"/>
            <a:ext cx="6645960" cy="2322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F49333F-0552-9EC6-868B-90696FA70008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40" y="744840"/>
            <a:ext cx="4407840" cy="365724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DD32C5D-10A8-7F1A-0C2A-C5D1AB01DFC4}"/>
              </a:ext>
            </a:extLst>
          </p:cNvPr>
          <p:cNvSpPr txBox="1"/>
          <p:nvPr/>
        </p:nvSpPr>
        <p:spPr>
          <a:xfrm>
            <a:off x="5044680" y="744840"/>
            <a:ext cx="2058120" cy="515526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Volt           : 20.00 kV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Mag.           : x 950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Date           : 2024/04/23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Pixel          : 1280 x 960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674230E-BD33-591D-E026-C3FAA65F8288}"/>
              </a:ext>
            </a:extLst>
          </p:cNvPr>
          <p:cNvSpPr txBox="1"/>
          <p:nvPr/>
        </p:nvSpPr>
        <p:spPr>
          <a:xfrm>
            <a:off x="456840" y="456840"/>
            <a:ext cx="6645960" cy="251992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900"/>
              </a:lnSpc>
            </a:pPr>
            <a:r>
              <a:rPr lang="en-US">
                <a:latin typeface="Courier New" panose="02070309020205020404" pitchFamily="49" charset="0"/>
              </a:rPr>
              <a:t>001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A7BADEF-1B4E-BAAE-8E4C-438F02EE37CB}"/>
              </a:ext>
            </a:extLst>
          </p:cNvPr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40" y="4582080"/>
            <a:ext cx="6645960" cy="274284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88FDC98A-AD7C-19A0-A513-5EF9A2253522}"/>
              </a:ext>
            </a:extLst>
          </p:cNvPr>
          <p:cNvSpPr txBox="1"/>
          <p:nvPr/>
        </p:nvSpPr>
        <p:spPr>
          <a:xfrm>
            <a:off x="5302800" y="4582080"/>
            <a:ext cx="1800000" cy="1541448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Acquisition Condition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Instrument     : IT100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Volt           : 20.00 kV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Current        : ---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Process Time   : T4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Live time      : 58.47 sec.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Real Time      : 60.00 sec.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DeadTime       : 2.00 %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Count Rate     : 726.00 CPS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A4CA4CB-4997-ECCA-C539-BBC86C4DC97C}"/>
              </a:ext>
            </a:extLst>
          </p:cNvPr>
          <p:cNvSpPr txBox="1"/>
          <p:nvPr/>
        </p:nvSpPr>
        <p:spPr>
          <a:xfrm>
            <a:off x="456840" y="7504920"/>
            <a:ext cx="6645960" cy="772006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Formula	mass%	Atom%	Sigma	Net	K ratio	Line	</a:t>
            </a:r>
          </a:p>
          <a:p>
            <a:pPr>
              <a:lnSpc>
                <a:spcPts val="1000"/>
              </a:lnSpc>
            </a:pPr>
            <a:r>
              <a:rPr lang="pt-BR" sz="900">
                <a:latin typeface="Courier New" panose="02070309020205020404" pitchFamily="49" charset="0"/>
              </a:rPr>
              <a:t>O	45.78	69.51	0.16	27849	0.0224020	K</a:t>
            </a:r>
          </a:p>
          <a:p>
            <a:pPr>
              <a:lnSpc>
                <a:spcPts val="1000"/>
              </a:lnSpc>
            </a:pPr>
            <a:r>
              <a:rPr lang="it-IT" sz="900">
                <a:latin typeface="Courier New" panose="02070309020205020404" pitchFamily="49" charset="0"/>
              </a:rPr>
              <a:t>Si	20.95	18.12	0.18	26761	0.0086043	K</a:t>
            </a:r>
          </a:p>
          <a:p>
            <a:pPr>
              <a:lnSpc>
                <a:spcPts val="1000"/>
              </a:lnSpc>
            </a:pPr>
            <a:r>
              <a:rPr lang="pl-PL" sz="900">
                <a:latin typeface="Courier New" panose="02070309020205020404" pitchFamily="49" charset="0"/>
              </a:rPr>
              <a:t>Co	27.19	11.21	0.23	12523	0.0151002	K</a:t>
            </a:r>
          </a:p>
          <a:p>
            <a:pPr>
              <a:lnSpc>
                <a:spcPts val="1000"/>
              </a:lnSpc>
            </a:pPr>
            <a:r>
              <a:rPr lang="nl-NL" sz="900">
                <a:latin typeface="Courier New" panose="02070309020205020404" pitchFamily="49" charset="0"/>
              </a:rPr>
              <a:t>Te*	6.09	1.16	0.18	3519	0.0028153	L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Total	100.00	100.00</a:t>
            </a:r>
          </a:p>
        </p:txBody>
      </p:sp>
    </p:spTree>
    <p:extLst>
      <p:ext uri="{BB962C8B-B14F-4D97-AF65-F5344CB8AC3E}">
        <p14:creationId xmlns:p14="http://schemas.microsoft.com/office/powerpoint/2010/main" val="36920626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130</Words>
  <Application>Microsoft Office PowerPoint</Application>
  <PresentationFormat>Custom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Courier New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JEOL</dc:creator>
  <cp:lastModifiedBy>JEOL</cp:lastModifiedBy>
  <cp:revision>1</cp:revision>
  <dcterms:created xsi:type="dcterms:W3CDTF">2024-04-23T16:37:43Z</dcterms:created>
  <dcterms:modified xsi:type="dcterms:W3CDTF">2024-04-23T16:38:02Z</dcterms:modified>
</cp:coreProperties>
</file>